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61" r:id="rId2"/>
  </p:sldMasterIdLst>
  <p:notesMasterIdLst>
    <p:notesMasterId r:id="rId13"/>
  </p:notesMasterIdLst>
  <p:sldIdLst>
    <p:sldId id="256" r:id="rId3"/>
    <p:sldId id="258" r:id="rId4"/>
    <p:sldId id="259" r:id="rId5"/>
    <p:sldId id="260" r:id="rId6"/>
    <p:sldId id="263" r:id="rId7"/>
    <p:sldId id="264" r:id="rId8"/>
    <p:sldId id="262" r:id="rId9"/>
    <p:sldId id="261" r:id="rId10"/>
    <p:sldId id="257" r:id="rId11"/>
    <p:sldId id="265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50000"/>
      </a:spcBef>
      <a:spcAft>
        <a:spcPct val="0"/>
      </a:spcAft>
      <a:defRPr sz="3200" kern="1200">
        <a:solidFill>
          <a:srgbClr val="0033CC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3200" kern="1200">
        <a:solidFill>
          <a:srgbClr val="0033CC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3200" kern="1200">
        <a:solidFill>
          <a:srgbClr val="0033CC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3200" kern="1200">
        <a:solidFill>
          <a:srgbClr val="0033CC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3200" kern="1200">
        <a:solidFill>
          <a:srgbClr val="0033CC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rgbClr val="0033CC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rgbClr val="0033CC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rgbClr val="0033CC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rgbClr val="0033CC"/>
        </a:solidFill>
        <a:latin typeface="Trebuchet MS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F09FC7-6450-4819-A0E7-5142B061F99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05138FE-7887-4FA8-8507-09193C8842CD}">
      <dgm:prSet phldrT="[Text]"/>
      <dgm:spPr/>
      <dgm:t>
        <a:bodyPr/>
        <a:lstStyle/>
        <a:p>
          <a:r>
            <a:rPr lang="en-GB" dirty="0" smtClean="0"/>
            <a:t>IGTF</a:t>
          </a:r>
          <a:endParaRPr lang="en-GB" dirty="0"/>
        </a:p>
      </dgm:t>
    </dgm:pt>
    <dgm:pt modelId="{989347CF-B633-491F-8A01-7E8472EA0A48}" type="parTrans" cxnId="{138DCF0C-07CB-496A-ACB3-108842929A4A}">
      <dgm:prSet/>
      <dgm:spPr/>
      <dgm:t>
        <a:bodyPr/>
        <a:lstStyle/>
        <a:p>
          <a:endParaRPr lang="en-GB"/>
        </a:p>
      </dgm:t>
    </dgm:pt>
    <dgm:pt modelId="{742327D9-5C74-4C69-9303-627E49E29277}" type="sibTrans" cxnId="{138DCF0C-07CB-496A-ACB3-108842929A4A}">
      <dgm:prSet/>
      <dgm:spPr/>
      <dgm:t>
        <a:bodyPr/>
        <a:lstStyle/>
        <a:p>
          <a:endParaRPr lang="en-GB"/>
        </a:p>
      </dgm:t>
    </dgm:pt>
    <dgm:pt modelId="{8B685274-AA1E-44D8-95D2-107628CBC726}">
      <dgm:prSet phldrT="[Text]"/>
      <dgm:spPr/>
      <dgm:t>
        <a:bodyPr/>
        <a:lstStyle/>
        <a:p>
          <a:r>
            <a:rPr lang="en-GB" dirty="0" smtClean="0"/>
            <a:t>MICS</a:t>
          </a:r>
          <a:endParaRPr lang="en-GB" dirty="0"/>
        </a:p>
      </dgm:t>
    </dgm:pt>
    <dgm:pt modelId="{3B8FAEA7-2D27-49CC-8A1B-3B51C18AD8A0}" type="parTrans" cxnId="{77027E04-0688-4760-A884-1A144160262D}">
      <dgm:prSet/>
      <dgm:spPr/>
      <dgm:t>
        <a:bodyPr/>
        <a:lstStyle/>
        <a:p>
          <a:endParaRPr lang="en-GB"/>
        </a:p>
      </dgm:t>
    </dgm:pt>
    <dgm:pt modelId="{5A9C7AF7-EFD3-4814-B551-EC6EB48F1D4D}" type="sibTrans" cxnId="{77027E04-0688-4760-A884-1A144160262D}">
      <dgm:prSet/>
      <dgm:spPr/>
      <dgm:t>
        <a:bodyPr/>
        <a:lstStyle/>
        <a:p>
          <a:endParaRPr lang="en-GB"/>
        </a:p>
      </dgm:t>
    </dgm:pt>
    <dgm:pt modelId="{198625D2-C30D-4913-BD1A-0F74354BEE0A}">
      <dgm:prSet phldrT="[Text]"/>
      <dgm:spPr/>
      <dgm:t>
        <a:bodyPr/>
        <a:lstStyle/>
        <a:p>
          <a:r>
            <a:rPr lang="en-GB" dirty="0" smtClean="0"/>
            <a:t>CA1</a:t>
          </a:r>
          <a:endParaRPr lang="en-GB" dirty="0"/>
        </a:p>
      </dgm:t>
    </dgm:pt>
    <dgm:pt modelId="{5119AA24-40FC-4B22-9331-92A568F2509D}" type="parTrans" cxnId="{3BF7E5D9-E88B-4538-833B-E18BFAE3A7F4}">
      <dgm:prSet/>
      <dgm:spPr/>
      <dgm:t>
        <a:bodyPr/>
        <a:lstStyle/>
        <a:p>
          <a:endParaRPr lang="en-GB"/>
        </a:p>
      </dgm:t>
    </dgm:pt>
    <dgm:pt modelId="{E3FDA6C3-80DF-4608-8077-609E1B61DE4D}" type="sibTrans" cxnId="{3BF7E5D9-E88B-4538-833B-E18BFAE3A7F4}">
      <dgm:prSet/>
      <dgm:spPr/>
      <dgm:t>
        <a:bodyPr/>
        <a:lstStyle/>
        <a:p>
          <a:endParaRPr lang="en-GB"/>
        </a:p>
      </dgm:t>
    </dgm:pt>
    <dgm:pt modelId="{D5707CAB-FC95-4C69-AA26-1B309361559C}">
      <dgm:prSet phldrT="[Text]"/>
      <dgm:spPr/>
      <dgm:t>
        <a:bodyPr/>
        <a:lstStyle/>
        <a:p>
          <a:r>
            <a:rPr lang="en-GB" dirty="0" smtClean="0"/>
            <a:t>CA2</a:t>
          </a:r>
          <a:endParaRPr lang="en-GB" dirty="0"/>
        </a:p>
      </dgm:t>
    </dgm:pt>
    <dgm:pt modelId="{DCA250FD-A16D-4453-9F59-EA4488609942}" type="parTrans" cxnId="{3E3227DB-723B-4C32-9CA2-9D3F6B8ADBE0}">
      <dgm:prSet/>
      <dgm:spPr/>
      <dgm:t>
        <a:bodyPr/>
        <a:lstStyle/>
        <a:p>
          <a:endParaRPr lang="en-GB"/>
        </a:p>
      </dgm:t>
    </dgm:pt>
    <dgm:pt modelId="{84D068CE-45B7-4755-82DA-5B083E434C42}" type="sibTrans" cxnId="{3E3227DB-723B-4C32-9CA2-9D3F6B8ADBE0}">
      <dgm:prSet/>
      <dgm:spPr/>
      <dgm:t>
        <a:bodyPr/>
        <a:lstStyle/>
        <a:p>
          <a:endParaRPr lang="en-GB"/>
        </a:p>
      </dgm:t>
    </dgm:pt>
    <dgm:pt modelId="{04DA59E4-D8A9-4702-B64F-EE0C0A3C8008}">
      <dgm:prSet phldrT="[Text]"/>
      <dgm:spPr/>
      <dgm:t>
        <a:bodyPr/>
        <a:lstStyle/>
        <a:p>
          <a:r>
            <a:rPr lang="en-GB" dirty="0" smtClean="0"/>
            <a:t>IOTA</a:t>
          </a:r>
          <a:endParaRPr lang="en-GB" dirty="0"/>
        </a:p>
      </dgm:t>
    </dgm:pt>
    <dgm:pt modelId="{8C8D6894-ADC3-4147-963E-DC55228DDEA3}" type="parTrans" cxnId="{3E220589-FE76-4D2E-B7B9-C1A015DC13C3}">
      <dgm:prSet/>
      <dgm:spPr/>
      <dgm:t>
        <a:bodyPr/>
        <a:lstStyle/>
        <a:p>
          <a:endParaRPr lang="en-GB"/>
        </a:p>
      </dgm:t>
    </dgm:pt>
    <dgm:pt modelId="{0316A3AF-7514-472E-AE47-E444A9F7CA60}" type="sibTrans" cxnId="{3E220589-FE76-4D2E-B7B9-C1A015DC13C3}">
      <dgm:prSet/>
      <dgm:spPr/>
      <dgm:t>
        <a:bodyPr/>
        <a:lstStyle/>
        <a:p>
          <a:endParaRPr lang="en-GB"/>
        </a:p>
      </dgm:t>
    </dgm:pt>
    <dgm:pt modelId="{62F1FD13-38B7-4FD7-8DE5-685D1E173EC5}">
      <dgm:prSet phldrT="[Text]"/>
      <dgm:spPr/>
      <dgm:t>
        <a:bodyPr/>
        <a:lstStyle/>
        <a:p>
          <a:r>
            <a:rPr lang="en-GB" dirty="0" err="1" smtClean="0"/>
            <a:t>CAn</a:t>
          </a:r>
          <a:endParaRPr lang="en-GB" dirty="0"/>
        </a:p>
      </dgm:t>
    </dgm:pt>
    <dgm:pt modelId="{715D6ABB-B06E-457D-AAB2-040BD58974D8}" type="parTrans" cxnId="{C9E5D8C3-F5AB-4088-BA2C-0401A27B6C14}">
      <dgm:prSet/>
      <dgm:spPr/>
      <dgm:t>
        <a:bodyPr/>
        <a:lstStyle/>
        <a:p>
          <a:endParaRPr lang="en-GB"/>
        </a:p>
      </dgm:t>
    </dgm:pt>
    <dgm:pt modelId="{184DF86E-C639-4B81-A843-578436EE88C4}" type="sibTrans" cxnId="{C9E5D8C3-F5AB-4088-BA2C-0401A27B6C14}">
      <dgm:prSet/>
      <dgm:spPr/>
      <dgm:t>
        <a:bodyPr/>
        <a:lstStyle/>
        <a:p>
          <a:endParaRPr lang="en-GB"/>
        </a:p>
      </dgm:t>
    </dgm:pt>
    <dgm:pt modelId="{C73C310F-4316-4B28-B112-9C6C618F780D}">
      <dgm:prSet phldrT="[Text]"/>
      <dgm:spPr/>
      <dgm:t>
        <a:bodyPr/>
        <a:lstStyle/>
        <a:p>
          <a:r>
            <a:rPr lang="en-GB" dirty="0" smtClean="0"/>
            <a:t>Other</a:t>
          </a:r>
          <a:endParaRPr lang="en-GB" dirty="0"/>
        </a:p>
      </dgm:t>
    </dgm:pt>
    <dgm:pt modelId="{1A35ED01-26EC-48D0-9E05-CA7185CC2568}" type="parTrans" cxnId="{0E881601-3706-44DF-9F81-FC5CF5223717}">
      <dgm:prSet/>
      <dgm:spPr/>
      <dgm:t>
        <a:bodyPr/>
        <a:lstStyle/>
        <a:p>
          <a:endParaRPr lang="en-GB"/>
        </a:p>
      </dgm:t>
    </dgm:pt>
    <dgm:pt modelId="{F16FB54C-7026-4AA8-B251-AD66627792C8}" type="sibTrans" cxnId="{0E881601-3706-44DF-9F81-FC5CF5223717}">
      <dgm:prSet/>
      <dgm:spPr/>
      <dgm:t>
        <a:bodyPr/>
        <a:lstStyle/>
        <a:p>
          <a:endParaRPr lang="en-GB"/>
        </a:p>
      </dgm:t>
    </dgm:pt>
    <dgm:pt modelId="{4702F20A-F9AE-4E97-9175-E847FF91412B}" type="pres">
      <dgm:prSet presAssocID="{C9F09FC7-6450-4819-A0E7-5142B061F99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AE4633F-D64A-4362-B50B-89556AAB0CA0}" type="pres">
      <dgm:prSet presAssocID="{905138FE-7887-4FA8-8507-09193C8842CD}" presName="hierRoot1" presStyleCnt="0"/>
      <dgm:spPr/>
    </dgm:pt>
    <dgm:pt modelId="{FDB1E5E6-4E07-4193-AA14-A3A23693D532}" type="pres">
      <dgm:prSet presAssocID="{905138FE-7887-4FA8-8507-09193C8842CD}" presName="composite" presStyleCnt="0"/>
      <dgm:spPr/>
    </dgm:pt>
    <dgm:pt modelId="{E28CE351-ED6F-422F-ACE7-69779C3B6020}" type="pres">
      <dgm:prSet presAssocID="{905138FE-7887-4FA8-8507-09193C8842CD}" presName="background" presStyleLbl="node0" presStyleIdx="0" presStyleCnt="2"/>
      <dgm:spPr/>
    </dgm:pt>
    <dgm:pt modelId="{EB0FEDA3-9257-4933-80F2-5CDC9FD7D63C}" type="pres">
      <dgm:prSet presAssocID="{905138FE-7887-4FA8-8507-09193C8842CD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2C38A83-2922-422D-B045-5A341A6E4376}" type="pres">
      <dgm:prSet presAssocID="{905138FE-7887-4FA8-8507-09193C8842CD}" presName="hierChild2" presStyleCnt="0"/>
      <dgm:spPr/>
    </dgm:pt>
    <dgm:pt modelId="{E9E554C4-A901-4D49-9ADF-78F39866BFFA}" type="pres">
      <dgm:prSet presAssocID="{3B8FAEA7-2D27-49CC-8A1B-3B51C18AD8A0}" presName="Name10" presStyleLbl="parChTrans1D2" presStyleIdx="0" presStyleCnt="2"/>
      <dgm:spPr/>
    </dgm:pt>
    <dgm:pt modelId="{EF4C5CD1-062A-4E33-87D3-C0B4310C81AF}" type="pres">
      <dgm:prSet presAssocID="{8B685274-AA1E-44D8-95D2-107628CBC726}" presName="hierRoot2" presStyleCnt="0"/>
      <dgm:spPr/>
    </dgm:pt>
    <dgm:pt modelId="{BD678660-3F6F-4C01-A4A0-2C98F3DE6575}" type="pres">
      <dgm:prSet presAssocID="{8B685274-AA1E-44D8-95D2-107628CBC726}" presName="composite2" presStyleCnt="0"/>
      <dgm:spPr/>
    </dgm:pt>
    <dgm:pt modelId="{AB108075-E159-4D1D-983A-400C4867560F}" type="pres">
      <dgm:prSet presAssocID="{8B685274-AA1E-44D8-95D2-107628CBC726}" presName="background2" presStyleLbl="node2" presStyleIdx="0" presStyleCnt="2"/>
      <dgm:spPr/>
    </dgm:pt>
    <dgm:pt modelId="{3E9210FC-ED27-4355-B628-8B2A5DB8673A}" type="pres">
      <dgm:prSet presAssocID="{8B685274-AA1E-44D8-95D2-107628CBC726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FD6A420-5B0E-4474-9F81-B7D844DA8123}" type="pres">
      <dgm:prSet presAssocID="{8B685274-AA1E-44D8-95D2-107628CBC726}" presName="hierChild3" presStyleCnt="0"/>
      <dgm:spPr/>
    </dgm:pt>
    <dgm:pt modelId="{087E70B6-060E-4754-8D5F-7916F8A60668}" type="pres">
      <dgm:prSet presAssocID="{5119AA24-40FC-4B22-9331-92A568F2509D}" presName="Name17" presStyleLbl="parChTrans1D3" presStyleIdx="0" presStyleCnt="3"/>
      <dgm:spPr/>
    </dgm:pt>
    <dgm:pt modelId="{B4CDF153-812B-4160-91B7-26141331EC9D}" type="pres">
      <dgm:prSet presAssocID="{198625D2-C30D-4913-BD1A-0F74354BEE0A}" presName="hierRoot3" presStyleCnt="0"/>
      <dgm:spPr/>
    </dgm:pt>
    <dgm:pt modelId="{8C0B3248-5519-45DC-A696-B45F8C6E1BF3}" type="pres">
      <dgm:prSet presAssocID="{198625D2-C30D-4913-BD1A-0F74354BEE0A}" presName="composite3" presStyleCnt="0"/>
      <dgm:spPr/>
    </dgm:pt>
    <dgm:pt modelId="{68071541-CA8D-40E8-BD30-43CBF175E2FF}" type="pres">
      <dgm:prSet presAssocID="{198625D2-C30D-4913-BD1A-0F74354BEE0A}" presName="background3" presStyleLbl="node3" presStyleIdx="0" presStyleCnt="3"/>
      <dgm:spPr/>
    </dgm:pt>
    <dgm:pt modelId="{D490BB8E-1B5D-4393-814F-F3BDE121E911}" type="pres">
      <dgm:prSet presAssocID="{198625D2-C30D-4913-BD1A-0F74354BEE0A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A959C19-3403-4391-8DF4-D56F3859043F}" type="pres">
      <dgm:prSet presAssocID="{198625D2-C30D-4913-BD1A-0F74354BEE0A}" presName="hierChild4" presStyleCnt="0"/>
      <dgm:spPr/>
    </dgm:pt>
    <dgm:pt modelId="{D2A9B6EC-D2FB-4392-A35C-0E3024EF3A2B}" type="pres">
      <dgm:prSet presAssocID="{DCA250FD-A16D-4453-9F59-EA4488609942}" presName="Name17" presStyleLbl="parChTrans1D3" presStyleIdx="1" presStyleCnt="3"/>
      <dgm:spPr/>
    </dgm:pt>
    <dgm:pt modelId="{E39216A9-3C56-4A45-B2AB-7739DA2F329C}" type="pres">
      <dgm:prSet presAssocID="{D5707CAB-FC95-4C69-AA26-1B309361559C}" presName="hierRoot3" presStyleCnt="0"/>
      <dgm:spPr/>
    </dgm:pt>
    <dgm:pt modelId="{533E54B3-9B0E-4365-92F2-F7390AF8B0F8}" type="pres">
      <dgm:prSet presAssocID="{D5707CAB-FC95-4C69-AA26-1B309361559C}" presName="composite3" presStyleCnt="0"/>
      <dgm:spPr/>
    </dgm:pt>
    <dgm:pt modelId="{2899D173-A0EA-4D3C-8852-C279A38D982C}" type="pres">
      <dgm:prSet presAssocID="{D5707CAB-FC95-4C69-AA26-1B309361559C}" presName="background3" presStyleLbl="node3" presStyleIdx="1" presStyleCnt="3"/>
      <dgm:spPr/>
    </dgm:pt>
    <dgm:pt modelId="{4053AE5F-D1FC-4267-93B1-04CBE9233693}" type="pres">
      <dgm:prSet presAssocID="{D5707CAB-FC95-4C69-AA26-1B309361559C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A40A18D-A770-40A8-AA66-64E041DC37E4}" type="pres">
      <dgm:prSet presAssocID="{D5707CAB-FC95-4C69-AA26-1B309361559C}" presName="hierChild4" presStyleCnt="0"/>
      <dgm:spPr/>
    </dgm:pt>
    <dgm:pt modelId="{B45C38EE-F70F-4069-888C-119B545CA237}" type="pres">
      <dgm:prSet presAssocID="{8C8D6894-ADC3-4147-963E-DC55228DDEA3}" presName="Name10" presStyleLbl="parChTrans1D2" presStyleIdx="1" presStyleCnt="2"/>
      <dgm:spPr/>
    </dgm:pt>
    <dgm:pt modelId="{DC1FC450-B6AF-44E7-9D88-FA121C8BCDE0}" type="pres">
      <dgm:prSet presAssocID="{04DA59E4-D8A9-4702-B64F-EE0C0A3C8008}" presName="hierRoot2" presStyleCnt="0"/>
      <dgm:spPr/>
    </dgm:pt>
    <dgm:pt modelId="{8E34269C-B57C-43DA-8BDC-CE04B5039733}" type="pres">
      <dgm:prSet presAssocID="{04DA59E4-D8A9-4702-B64F-EE0C0A3C8008}" presName="composite2" presStyleCnt="0"/>
      <dgm:spPr/>
    </dgm:pt>
    <dgm:pt modelId="{2F8578B4-0F5F-4DFB-9B51-343E10C613B9}" type="pres">
      <dgm:prSet presAssocID="{04DA59E4-D8A9-4702-B64F-EE0C0A3C8008}" presName="background2" presStyleLbl="node2" presStyleIdx="1" presStyleCnt="2"/>
      <dgm:spPr/>
    </dgm:pt>
    <dgm:pt modelId="{38B563CC-E091-4215-A134-98D02B7B4F5E}" type="pres">
      <dgm:prSet presAssocID="{04DA59E4-D8A9-4702-B64F-EE0C0A3C8008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760CFAF-FBC2-4BCD-A16A-8BCBE5A16265}" type="pres">
      <dgm:prSet presAssocID="{04DA59E4-D8A9-4702-B64F-EE0C0A3C8008}" presName="hierChild3" presStyleCnt="0"/>
      <dgm:spPr/>
    </dgm:pt>
    <dgm:pt modelId="{FD88E0D8-3A38-4C2D-B70B-CF272B281AE8}" type="pres">
      <dgm:prSet presAssocID="{715D6ABB-B06E-457D-AAB2-040BD58974D8}" presName="Name17" presStyleLbl="parChTrans1D3" presStyleIdx="2" presStyleCnt="3"/>
      <dgm:spPr/>
    </dgm:pt>
    <dgm:pt modelId="{4E73E96A-B483-45BB-BAEC-7431F2600EF5}" type="pres">
      <dgm:prSet presAssocID="{62F1FD13-38B7-4FD7-8DE5-685D1E173EC5}" presName="hierRoot3" presStyleCnt="0"/>
      <dgm:spPr/>
    </dgm:pt>
    <dgm:pt modelId="{4F4BC2BC-7147-4FDB-A638-0A0F2786B0B8}" type="pres">
      <dgm:prSet presAssocID="{62F1FD13-38B7-4FD7-8DE5-685D1E173EC5}" presName="composite3" presStyleCnt="0"/>
      <dgm:spPr/>
    </dgm:pt>
    <dgm:pt modelId="{133D9101-C7CB-4951-AEFC-6BFDD7B6C988}" type="pres">
      <dgm:prSet presAssocID="{62F1FD13-38B7-4FD7-8DE5-685D1E173EC5}" presName="background3" presStyleLbl="node3" presStyleIdx="2" presStyleCnt="3"/>
      <dgm:spPr/>
    </dgm:pt>
    <dgm:pt modelId="{DC232547-EC48-405E-A12D-E9EB0F6BE015}" type="pres">
      <dgm:prSet presAssocID="{62F1FD13-38B7-4FD7-8DE5-685D1E173EC5}" presName="text3" presStyleLbl="fgAcc3" presStyleIdx="2" presStyleCnt="3">
        <dgm:presLayoutVars>
          <dgm:chPref val="3"/>
        </dgm:presLayoutVars>
      </dgm:prSet>
      <dgm:spPr/>
    </dgm:pt>
    <dgm:pt modelId="{1A061AE9-D9BC-45E6-B666-DDC3238DDC6E}" type="pres">
      <dgm:prSet presAssocID="{62F1FD13-38B7-4FD7-8DE5-685D1E173EC5}" presName="hierChild4" presStyleCnt="0"/>
      <dgm:spPr/>
    </dgm:pt>
    <dgm:pt modelId="{F4B718C6-73F7-4134-8A42-59C35F58E7F0}" type="pres">
      <dgm:prSet presAssocID="{C73C310F-4316-4B28-B112-9C6C618F780D}" presName="hierRoot1" presStyleCnt="0"/>
      <dgm:spPr/>
    </dgm:pt>
    <dgm:pt modelId="{26CAFC63-A09B-4605-86D5-F0DB42070154}" type="pres">
      <dgm:prSet presAssocID="{C73C310F-4316-4B28-B112-9C6C618F780D}" presName="composite" presStyleCnt="0"/>
      <dgm:spPr/>
    </dgm:pt>
    <dgm:pt modelId="{17742600-56DC-4990-8E39-F4ACE4F7F394}" type="pres">
      <dgm:prSet presAssocID="{C73C310F-4316-4B28-B112-9C6C618F780D}" presName="background" presStyleLbl="node0" presStyleIdx="1" presStyleCnt="2"/>
      <dgm:spPr/>
    </dgm:pt>
    <dgm:pt modelId="{579BA352-8B37-4BEF-90AE-FC2951A5E50F}" type="pres">
      <dgm:prSet presAssocID="{C73C310F-4316-4B28-B112-9C6C618F780D}" presName="text" presStyleLbl="fgAcc0" presStyleIdx="1" presStyleCnt="2">
        <dgm:presLayoutVars>
          <dgm:chPref val="3"/>
        </dgm:presLayoutVars>
      </dgm:prSet>
      <dgm:spPr/>
    </dgm:pt>
    <dgm:pt modelId="{CA5080FB-35B0-429E-BD57-E52D0E03D954}" type="pres">
      <dgm:prSet presAssocID="{C73C310F-4316-4B28-B112-9C6C618F780D}" presName="hierChild2" presStyleCnt="0"/>
      <dgm:spPr/>
    </dgm:pt>
  </dgm:ptLst>
  <dgm:cxnLst>
    <dgm:cxn modelId="{8A0716F4-B8A5-4010-92DA-B38E48C86AD0}" type="presOf" srcId="{D5707CAB-FC95-4C69-AA26-1B309361559C}" destId="{4053AE5F-D1FC-4267-93B1-04CBE9233693}" srcOrd="0" destOrd="0" presId="urn:microsoft.com/office/officeart/2005/8/layout/hierarchy1"/>
    <dgm:cxn modelId="{66F59327-4145-48B0-8311-863765827746}" type="presOf" srcId="{04DA59E4-D8A9-4702-B64F-EE0C0A3C8008}" destId="{38B563CC-E091-4215-A134-98D02B7B4F5E}" srcOrd="0" destOrd="0" presId="urn:microsoft.com/office/officeart/2005/8/layout/hierarchy1"/>
    <dgm:cxn modelId="{4BDD9F98-578F-4B08-991A-DB61F6D482D8}" type="presOf" srcId="{C73C310F-4316-4B28-B112-9C6C618F780D}" destId="{579BA352-8B37-4BEF-90AE-FC2951A5E50F}" srcOrd="0" destOrd="0" presId="urn:microsoft.com/office/officeart/2005/8/layout/hierarchy1"/>
    <dgm:cxn modelId="{3E3227DB-723B-4C32-9CA2-9D3F6B8ADBE0}" srcId="{8B685274-AA1E-44D8-95D2-107628CBC726}" destId="{D5707CAB-FC95-4C69-AA26-1B309361559C}" srcOrd="1" destOrd="0" parTransId="{DCA250FD-A16D-4453-9F59-EA4488609942}" sibTransId="{84D068CE-45B7-4755-82DA-5B083E434C42}"/>
    <dgm:cxn modelId="{3C3ECF0B-0D03-4FF5-9D2E-4318A4EC791B}" type="presOf" srcId="{62F1FD13-38B7-4FD7-8DE5-685D1E173EC5}" destId="{DC232547-EC48-405E-A12D-E9EB0F6BE015}" srcOrd="0" destOrd="0" presId="urn:microsoft.com/office/officeart/2005/8/layout/hierarchy1"/>
    <dgm:cxn modelId="{68B4F8AB-618C-4D81-B4AA-084E58FB831A}" type="presOf" srcId="{C9F09FC7-6450-4819-A0E7-5142B061F992}" destId="{4702F20A-F9AE-4E97-9175-E847FF91412B}" srcOrd="0" destOrd="0" presId="urn:microsoft.com/office/officeart/2005/8/layout/hierarchy1"/>
    <dgm:cxn modelId="{3BF7E5D9-E88B-4538-833B-E18BFAE3A7F4}" srcId="{8B685274-AA1E-44D8-95D2-107628CBC726}" destId="{198625D2-C30D-4913-BD1A-0F74354BEE0A}" srcOrd="0" destOrd="0" parTransId="{5119AA24-40FC-4B22-9331-92A568F2509D}" sibTransId="{E3FDA6C3-80DF-4608-8077-609E1B61DE4D}"/>
    <dgm:cxn modelId="{87695F2D-DAFB-46C1-BF4D-38591CC46128}" type="presOf" srcId="{3B8FAEA7-2D27-49CC-8A1B-3B51C18AD8A0}" destId="{E9E554C4-A901-4D49-9ADF-78F39866BFFA}" srcOrd="0" destOrd="0" presId="urn:microsoft.com/office/officeart/2005/8/layout/hierarchy1"/>
    <dgm:cxn modelId="{3E220589-FE76-4D2E-B7B9-C1A015DC13C3}" srcId="{905138FE-7887-4FA8-8507-09193C8842CD}" destId="{04DA59E4-D8A9-4702-B64F-EE0C0A3C8008}" srcOrd="1" destOrd="0" parTransId="{8C8D6894-ADC3-4147-963E-DC55228DDEA3}" sibTransId="{0316A3AF-7514-472E-AE47-E444A9F7CA60}"/>
    <dgm:cxn modelId="{BFFDEC10-05B2-4D71-83A0-3E07EFF00B3F}" type="presOf" srcId="{905138FE-7887-4FA8-8507-09193C8842CD}" destId="{EB0FEDA3-9257-4933-80F2-5CDC9FD7D63C}" srcOrd="0" destOrd="0" presId="urn:microsoft.com/office/officeart/2005/8/layout/hierarchy1"/>
    <dgm:cxn modelId="{813CCACB-9D4A-4F21-B607-78BC9E833CA3}" type="presOf" srcId="{8C8D6894-ADC3-4147-963E-DC55228DDEA3}" destId="{B45C38EE-F70F-4069-888C-119B545CA237}" srcOrd="0" destOrd="0" presId="urn:microsoft.com/office/officeart/2005/8/layout/hierarchy1"/>
    <dgm:cxn modelId="{77027E04-0688-4760-A884-1A144160262D}" srcId="{905138FE-7887-4FA8-8507-09193C8842CD}" destId="{8B685274-AA1E-44D8-95D2-107628CBC726}" srcOrd="0" destOrd="0" parTransId="{3B8FAEA7-2D27-49CC-8A1B-3B51C18AD8A0}" sibTransId="{5A9C7AF7-EFD3-4814-B551-EC6EB48F1D4D}"/>
    <dgm:cxn modelId="{626BC707-3D31-409C-8167-D93342F3764A}" type="presOf" srcId="{8B685274-AA1E-44D8-95D2-107628CBC726}" destId="{3E9210FC-ED27-4355-B628-8B2A5DB8673A}" srcOrd="0" destOrd="0" presId="urn:microsoft.com/office/officeart/2005/8/layout/hierarchy1"/>
    <dgm:cxn modelId="{0E881601-3706-44DF-9F81-FC5CF5223717}" srcId="{C9F09FC7-6450-4819-A0E7-5142B061F992}" destId="{C73C310F-4316-4B28-B112-9C6C618F780D}" srcOrd="1" destOrd="0" parTransId="{1A35ED01-26EC-48D0-9E05-CA7185CC2568}" sibTransId="{F16FB54C-7026-4AA8-B251-AD66627792C8}"/>
    <dgm:cxn modelId="{C9E5D8C3-F5AB-4088-BA2C-0401A27B6C14}" srcId="{04DA59E4-D8A9-4702-B64F-EE0C0A3C8008}" destId="{62F1FD13-38B7-4FD7-8DE5-685D1E173EC5}" srcOrd="0" destOrd="0" parTransId="{715D6ABB-B06E-457D-AAB2-040BD58974D8}" sibTransId="{184DF86E-C639-4B81-A843-578436EE88C4}"/>
    <dgm:cxn modelId="{FFDEF042-7946-47DF-8623-5076C0A18F69}" type="presOf" srcId="{5119AA24-40FC-4B22-9331-92A568F2509D}" destId="{087E70B6-060E-4754-8D5F-7916F8A60668}" srcOrd="0" destOrd="0" presId="urn:microsoft.com/office/officeart/2005/8/layout/hierarchy1"/>
    <dgm:cxn modelId="{138DCF0C-07CB-496A-ACB3-108842929A4A}" srcId="{C9F09FC7-6450-4819-A0E7-5142B061F992}" destId="{905138FE-7887-4FA8-8507-09193C8842CD}" srcOrd="0" destOrd="0" parTransId="{989347CF-B633-491F-8A01-7E8472EA0A48}" sibTransId="{742327D9-5C74-4C69-9303-627E49E29277}"/>
    <dgm:cxn modelId="{BB95157C-7035-4D44-81D5-5E62E487B59E}" type="presOf" srcId="{715D6ABB-B06E-457D-AAB2-040BD58974D8}" destId="{FD88E0D8-3A38-4C2D-B70B-CF272B281AE8}" srcOrd="0" destOrd="0" presId="urn:microsoft.com/office/officeart/2005/8/layout/hierarchy1"/>
    <dgm:cxn modelId="{83FC38A1-E643-4421-BA4F-039701F53E5F}" type="presOf" srcId="{198625D2-C30D-4913-BD1A-0F74354BEE0A}" destId="{D490BB8E-1B5D-4393-814F-F3BDE121E911}" srcOrd="0" destOrd="0" presId="urn:microsoft.com/office/officeart/2005/8/layout/hierarchy1"/>
    <dgm:cxn modelId="{F3255409-77EB-4CC5-977A-AC26F98ACF58}" type="presOf" srcId="{DCA250FD-A16D-4453-9F59-EA4488609942}" destId="{D2A9B6EC-D2FB-4392-A35C-0E3024EF3A2B}" srcOrd="0" destOrd="0" presId="urn:microsoft.com/office/officeart/2005/8/layout/hierarchy1"/>
    <dgm:cxn modelId="{16D53506-0C90-434B-A5B3-F5C1AF0D0D0C}" type="presParOf" srcId="{4702F20A-F9AE-4E97-9175-E847FF91412B}" destId="{FAE4633F-D64A-4362-B50B-89556AAB0CA0}" srcOrd="0" destOrd="0" presId="urn:microsoft.com/office/officeart/2005/8/layout/hierarchy1"/>
    <dgm:cxn modelId="{3627F229-88BB-4C1A-84A1-60CD7D14079F}" type="presParOf" srcId="{FAE4633F-D64A-4362-B50B-89556AAB0CA0}" destId="{FDB1E5E6-4E07-4193-AA14-A3A23693D532}" srcOrd="0" destOrd="0" presId="urn:microsoft.com/office/officeart/2005/8/layout/hierarchy1"/>
    <dgm:cxn modelId="{61807EAE-B5B4-44C9-88EF-30A774096E49}" type="presParOf" srcId="{FDB1E5E6-4E07-4193-AA14-A3A23693D532}" destId="{E28CE351-ED6F-422F-ACE7-69779C3B6020}" srcOrd="0" destOrd="0" presId="urn:microsoft.com/office/officeart/2005/8/layout/hierarchy1"/>
    <dgm:cxn modelId="{6AB25E00-5674-4F53-8559-2BFC22ADD9D2}" type="presParOf" srcId="{FDB1E5E6-4E07-4193-AA14-A3A23693D532}" destId="{EB0FEDA3-9257-4933-80F2-5CDC9FD7D63C}" srcOrd="1" destOrd="0" presId="urn:microsoft.com/office/officeart/2005/8/layout/hierarchy1"/>
    <dgm:cxn modelId="{EB953C1F-9D2A-4462-B2DC-AEEAE867DECB}" type="presParOf" srcId="{FAE4633F-D64A-4362-B50B-89556AAB0CA0}" destId="{32C38A83-2922-422D-B045-5A341A6E4376}" srcOrd="1" destOrd="0" presId="urn:microsoft.com/office/officeart/2005/8/layout/hierarchy1"/>
    <dgm:cxn modelId="{9D9AE678-09AA-424E-AE7D-A19D1DF585EA}" type="presParOf" srcId="{32C38A83-2922-422D-B045-5A341A6E4376}" destId="{E9E554C4-A901-4D49-9ADF-78F39866BFFA}" srcOrd="0" destOrd="0" presId="urn:microsoft.com/office/officeart/2005/8/layout/hierarchy1"/>
    <dgm:cxn modelId="{0C7C065E-19BA-4AB2-A264-38B4CCCB2596}" type="presParOf" srcId="{32C38A83-2922-422D-B045-5A341A6E4376}" destId="{EF4C5CD1-062A-4E33-87D3-C0B4310C81AF}" srcOrd="1" destOrd="0" presId="urn:microsoft.com/office/officeart/2005/8/layout/hierarchy1"/>
    <dgm:cxn modelId="{FF7EF169-50BF-445C-A453-7592B071AF32}" type="presParOf" srcId="{EF4C5CD1-062A-4E33-87D3-C0B4310C81AF}" destId="{BD678660-3F6F-4C01-A4A0-2C98F3DE6575}" srcOrd="0" destOrd="0" presId="urn:microsoft.com/office/officeart/2005/8/layout/hierarchy1"/>
    <dgm:cxn modelId="{38EDA339-6E40-4E1A-BDEE-35CB0BD597FD}" type="presParOf" srcId="{BD678660-3F6F-4C01-A4A0-2C98F3DE6575}" destId="{AB108075-E159-4D1D-983A-400C4867560F}" srcOrd="0" destOrd="0" presId="urn:microsoft.com/office/officeart/2005/8/layout/hierarchy1"/>
    <dgm:cxn modelId="{79C74B8F-C017-4877-8186-AD4EAC9F2490}" type="presParOf" srcId="{BD678660-3F6F-4C01-A4A0-2C98F3DE6575}" destId="{3E9210FC-ED27-4355-B628-8B2A5DB8673A}" srcOrd="1" destOrd="0" presId="urn:microsoft.com/office/officeart/2005/8/layout/hierarchy1"/>
    <dgm:cxn modelId="{862BDECB-731C-40E3-986B-8DEFD4231CE4}" type="presParOf" srcId="{EF4C5CD1-062A-4E33-87D3-C0B4310C81AF}" destId="{CFD6A420-5B0E-4474-9F81-B7D844DA8123}" srcOrd="1" destOrd="0" presId="urn:microsoft.com/office/officeart/2005/8/layout/hierarchy1"/>
    <dgm:cxn modelId="{3F8EAA9A-5BCB-4161-9159-0A1D729997F5}" type="presParOf" srcId="{CFD6A420-5B0E-4474-9F81-B7D844DA8123}" destId="{087E70B6-060E-4754-8D5F-7916F8A60668}" srcOrd="0" destOrd="0" presId="urn:microsoft.com/office/officeart/2005/8/layout/hierarchy1"/>
    <dgm:cxn modelId="{BB72558C-724B-4510-BBF9-D9C26AAB9119}" type="presParOf" srcId="{CFD6A420-5B0E-4474-9F81-B7D844DA8123}" destId="{B4CDF153-812B-4160-91B7-26141331EC9D}" srcOrd="1" destOrd="0" presId="urn:microsoft.com/office/officeart/2005/8/layout/hierarchy1"/>
    <dgm:cxn modelId="{7A2A70DD-C3AE-4C88-AA53-E718050D92D2}" type="presParOf" srcId="{B4CDF153-812B-4160-91B7-26141331EC9D}" destId="{8C0B3248-5519-45DC-A696-B45F8C6E1BF3}" srcOrd="0" destOrd="0" presId="urn:microsoft.com/office/officeart/2005/8/layout/hierarchy1"/>
    <dgm:cxn modelId="{32100874-3AD9-4E1B-8314-849CBFD9C32E}" type="presParOf" srcId="{8C0B3248-5519-45DC-A696-B45F8C6E1BF3}" destId="{68071541-CA8D-40E8-BD30-43CBF175E2FF}" srcOrd="0" destOrd="0" presId="urn:microsoft.com/office/officeart/2005/8/layout/hierarchy1"/>
    <dgm:cxn modelId="{F953FA6E-40E2-4B6B-B7F2-B01FF3AE3A83}" type="presParOf" srcId="{8C0B3248-5519-45DC-A696-B45F8C6E1BF3}" destId="{D490BB8E-1B5D-4393-814F-F3BDE121E911}" srcOrd="1" destOrd="0" presId="urn:microsoft.com/office/officeart/2005/8/layout/hierarchy1"/>
    <dgm:cxn modelId="{F2A7B2DB-CAF3-4DFE-8A57-6C401FEBCE75}" type="presParOf" srcId="{B4CDF153-812B-4160-91B7-26141331EC9D}" destId="{3A959C19-3403-4391-8DF4-D56F3859043F}" srcOrd="1" destOrd="0" presId="urn:microsoft.com/office/officeart/2005/8/layout/hierarchy1"/>
    <dgm:cxn modelId="{E868DB75-0995-4083-A7DF-30BA1913F224}" type="presParOf" srcId="{CFD6A420-5B0E-4474-9F81-B7D844DA8123}" destId="{D2A9B6EC-D2FB-4392-A35C-0E3024EF3A2B}" srcOrd="2" destOrd="0" presId="urn:microsoft.com/office/officeart/2005/8/layout/hierarchy1"/>
    <dgm:cxn modelId="{E19A68C0-242C-48F9-8C83-8710F5D22FE6}" type="presParOf" srcId="{CFD6A420-5B0E-4474-9F81-B7D844DA8123}" destId="{E39216A9-3C56-4A45-B2AB-7739DA2F329C}" srcOrd="3" destOrd="0" presId="urn:microsoft.com/office/officeart/2005/8/layout/hierarchy1"/>
    <dgm:cxn modelId="{03170593-C32D-4532-A4C3-9F4582A462BF}" type="presParOf" srcId="{E39216A9-3C56-4A45-B2AB-7739DA2F329C}" destId="{533E54B3-9B0E-4365-92F2-F7390AF8B0F8}" srcOrd="0" destOrd="0" presId="urn:microsoft.com/office/officeart/2005/8/layout/hierarchy1"/>
    <dgm:cxn modelId="{4AA68594-A8E7-4B09-948E-D7F1AED496A1}" type="presParOf" srcId="{533E54B3-9B0E-4365-92F2-F7390AF8B0F8}" destId="{2899D173-A0EA-4D3C-8852-C279A38D982C}" srcOrd="0" destOrd="0" presId="urn:microsoft.com/office/officeart/2005/8/layout/hierarchy1"/>
    <dgm:cxn modelId="{4011997E-5B15-4170-8C7A-3D2D70691DE0}" type="presParOf" srcId="{533E54B3-9B0E-4365-92F2-F7390AF8B0F8}" destId="{4053AE5F-D1FC-4267-93B1-04CBE9233693}" srcOrd="1" destOrd="0" presId="urn:microsoft.com/office/officeart/2005/8/layout/hierarchy1"/>
    <dgm:cxn modelId="{A64CAFC1-C9CA-4C8E-9BA7-A99EC77DC9B3}" type="presParOf" srcId="{E39216A9-3C56-4A45-B2AB-7739DA2F329C}" destId="{5A40A18D-A770-40A8-AA66-64E041DC37E4}" srcOrd="1" destOrd="0" presId="urn:microsoft.com/office/officeart/2005/8/layout/hierarchy1"/>
    <dgm:cxn modelId="{CA4B4162-D07A-4F56-B797-B1C9EC7E8D38}" type="presParOf" srcId="{32C38A83-2922-422D-B045-5A341A6E4376}" destId="{B45C38EE-F70F-4069-888C-119B545CA237}" srcOrd="2" destOrd="0" presId="urn:microsoft.com/office/officeart/2005/8/layout/hierarchy1"/>
    <dgm:cxn modelId="{2A6BECE3-D022-4FD1-BF3A-EC0F6E45058B}" type="presParOf" srcId="{32C38A83-2922-422D-B045-5A341A6E4376}" destId="{DC1FC450-B6AF-44E7-9D88-FA121C8BCDE0}" srcOrd="3" destOrd="0" presId="urn:microsoft.com/office/officeart/2005/8/layout/hierarchy1"/>
    <dgm:cxn modelId="{108473F3-0CC0-456F-BEF6-ED9A9B8F2E76}" type="presParOf" srcId="{DC1FC450-B6AF-44E7-9D88-FA121C8BCDE0}" destId="{8E34269C-B57C-43DA-8BDC-CE04B5039733}" srcOrd="0" destOrd="0" presId="urn:microsoft.com/office/officeart/2005/8/layout/hierarchy1"/>
    <dgm:cxn modelId="{F8BCE745-1AEB-474D-99CB-2A35A72D5D8F}" type="presParOf" srcId="{8E34269C-B57C-43DA-8BDC-CE04B5039733}" destId="{2F8578B4-0F5F-4DFB-9B51-343E10C613B9}" srcOrd="0" destOrd="0" presId="urn:microsoft.com/office/officeart/2005/8/layout/hierarchy1"/>
    <dgm:cxn modelId="{F43BD341-680F-4C13-8E9A-7458DEA1002D}" type="presParOf" srcId="{8E34269C-B57C-43DA-8BDC-CE04B5039733}" destId="{38B563CC-E091-4215-A134-98D02B7B4F5E}" srcOrd="1" destOrd="0" presId="urn:microsoft.com/office/officeart/2005/8/layout/hierarchy1"/>
    <dgm:cxn modelId="{4CC4A9B6-45C6-42EB-B793-B1B2E7A7D4FA}" type="presParOf" srcId="{DC1FC450-B6AF-44E7-9D88-FA121C8BCDE0}" destId="{A760CFAF-FBC2-4BCD-A16A-8BCBE5A16265}" srcOrd="1" destOrd="0" presId="urn:microsoft.com/office/officeart/2005/8/layout/hierarchy1"/>
    <dgm:cxn modelId="{BEAC0EB2-3275-45AF-A193-0D1C2D4F4DF2}" type="presParOf" srcId="{A760CFAF-FBC2-4BCD-A16A-8BCBE5A16265}" destId="{FD88E0D8-3A38-4C2D-B70B-CF272B281AE8}" srcOrd="0" destOrd="0" presId="urn:microsoft.com/office/officeart/2005/8/layout/hierarchy1"/>
    <dgm:cxn modelId="{C901D2DA-CDCB-401B-AD4D-13B3AE3BF0BA}" type="presParOf" srcId="{A760CFAF-FBC2-4BCD-A16A-8BCBE5A16265}" destId="{4E73E96A-B483-45BB-BAEC-7431F2600EF5}" srcOrd="1" destOrd="0" presId="urn:microsoft.com/office/officeart/2005/8/layout/hierarchy1"/>
    <dgm:cxn modelId="{E096B414-BBF8-4C38-8F3E-9FB78455EDCB}" type="presParOf" srcId="{4E73E96A-B483-45BB-BAEC-7431F2600EF5}" destId="{4F4BC2BC-7147-4FDB-A638-0A0F2786B0B8}" srcOrd="0" destOrd="0" presId="urn:microsoft.com/office/officeart/2005/8/layout/hierarchy1"/>
    <dgm:cxn modelId="{FB952940-5CD1-4D1B-B38B-B5A9888430EA}" type="presParOf" srcId="{4F4BC2BC-7147-4FDB-A638-0A0F2786B0B8}" destId="{133D9101-C7CB-4951-AEFC-6BFDD7B6C988}" srcOrd="0" destOrd="0" presId="urn:microsoft.com/office/officeart/2005/8/layout/hierarchy1"/>
    <dgm:cxn modelId="{9D8316F6-CD12-4DAF-BA1B-8AA3FFDD0D08}" type="presParOf" srcId="{4F4BC2BC-7147-4FDB-A638-0A0F2786B0B8}" destId="{DC232547-EC48-405E-A12D-E9EB0F6BE015}" srcOrd="1" destOrd="0" presId="urn:microsoft.com/office/officeart/2005/8/layout/hierarchy1"/>
    <dgm:cxn modelId="{545B31B0-B261-4667-9982-B395D2BA5A25}" type="presParOf" srcId="{4E73E96A-B483-45BB-BAEC-7431F2600EF5}" destId="{1A061AE9-D9BC-45E6-B666-DDC3238DDC6E}" srcOrd="1" destOrd="0" presId="urn:microsoft.com/office/officeart/2005/8/layout/hierarchy1"/>
    <dgm:cxn modelId="{9DD5C30E-602D-4AA7-AEBA-316A71CA9FE6}" type="presParOf" srcId="{4702F20A-F9AE-4E97-9175-E847FF91412B}" destId="{F4B718C6-73F7-4134-8A42-59C35F58E7F0}" srcOrd="1" destOrd="0" presId="urn:microsoft.com/office/officeart/2005/8/layout/hierarchy1"/>
    <dgm:cxn modelId="{83D4B53A-0795-48D9-BB51-7C4CF5CE6DD2}" type="presParOf" srcId="{F4B718C6-73F7-4134-8A42-59C35F58E7F0}" destId="{26CAFC63-A09B-4605-86D5-F0DB42070154}" srcOrd="0" destOrd="0" presId="urn:microsoft.com/office/officeart/2005/8/layout/hierarchy1"/>
    <dgm:cxn modelId="{4CAEBFCA-DD1D-4D93-8570-5AB7BD8A5B4C}" type="presParOf" srcId="{26CAFC63-A09B-4605-86D5-F0DB42070154}" destId="{17742600-56DC-4990-8E39-F4ACE4F7F394}" srcOrd="0" destOrd="0" presId="urn:microsoft.com/office/officeart/2005/8/layout/hierarchy1"/>
    <dgm:cxn modelId="{ECA18963-3D64-4E87-A1B7-D8248867BBA1}" type="presParOf" srcId="{26CAFC63-A09B-4605-86D5-F0DB42070154}" destId="{579BA352-8B37-4BEF-90AE-FC2951A5E50F}" srcOrd="1" destOrd="0" presId="urn:microsoft.com/office/officeart/2005/8/layout/hierarchy1"/>
    <dgm:cxn modelId="{5BBC04F5-D7B4-4EFB-9169-871C3AFC33BD}" type="presParOf" srcId="{F4B718C6-73F7-4134-8A42-59C35F58E7F0}" destId="{CA5080FB-35B0-429E-BD57-E52D0E03D95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88E0D8-3A38-4C2D-B70B-CF272B281AE8}">
      <dsp:nvSpPr>
        <dsp:cNvPr id="0" name=""/>
        <dsp:cNvSpPr/>
      </dsp:nvSpPr>
      <dsp:spPr>
        <a:xfrm>
          <a:off x="5957974" y="2384606"/>
          <a:ext cx="91440" cy="4441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41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5C38EE-F70F-4069-888C-119B545CA237}">
      <dsp:nvSpPr>
        <dsp:cNvPr id="0" name=""/>
        <dsp:cNvSpPr/>
      </dsp:nvSpPr>
      <dsp:spPr>
        <a:xfrm>
          <a:off x="4603793" y="970705"/>
          <a:ext cx="1399901" cy="4441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675"/>
              </a:lnTo>
              <a:lnTo>
                <a:pt x="1399901" y="302675"/>
              </a:lnTo>
              <a:lnTo>
                <a:pt x="1399901" y="4441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A9B6EC-D2FB-4392-A35C-0E3024EF3A2B}">
      <dsp:nvSpPr>
        <dsp:cNvPr id="0" name=""/>
        <dsp:cNvSpPr/>
      </dsp:nvSpPr>
      <dsp:spPr>
        <a:xfrm>
          <a:off x="3203892" y="2384606"/>
          <a:ext cx="933267" cy="4441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675"/>
              </a:lnTo>
              <a:lnTo>
                <a:pt x="933267" y="302675"/>
              </a:lnTo>
              <a:lnTo>
                <a:pt x="933267" y="4441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7E70B6-060E-4754-8D5F-7916F8A60668}">
      <dsp:nvSpPr>
        <dsp:cNvPr id="0" name=""/>
        <dsp:cNvSpPr/>
      </dsp:nvSpPr>
      <dsp:spPr>
        <a:xfrm>
          <a:off x="2270624" y="2384606"/>
          <a:ext cx="933267" cy="444150"/>
        </a:xfrm>
        <a:custGeom>
          <a:avLst/>
          <a:gdLst/>
          <a:ahLst/>
          <a:cxnLst/>
          <a:rect l="0" t="0" r="0" b="0"/>
          <a:pathLst>
            <a:path>
              <a:moveTo>
                <a:pt x="933267" y="0"/>
              </a:moveTo>
              <a:lnTo>
                <a:pt x="933267" y="302675"/>
              </a:lnTo>
              <a:lnTo>
                <a:pt x="0" y="302675"/>
              </a:lnTo>
              <a:lnTo>
                <a:pt x="0" y="4441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E554C4-A901-4D49-9ADF-78F39866BFFA}">
      <dsp:nvSpPr>
        <dsp:cNvPr id="0" name=""/>
        <dsp:cNvSpPr/>
      </dsp:nvSpPr>
      <dsp:spPr>
        <a:xfrm>
          <a:off x="3203892" y="970705"/>
          <a:ext cx="1399901" cy="444150"/>
        </a:xfrm>
        <a:custGeom>
          <a:avLst/>
          <a:gdLst/>
          <a:ahLst/>
          <a:cxnLst/>
          <a:rect l="0" t="0" r="0" b="0"/>
          <a:pathLst>
            <a:path>
              <a:moveTo>
                <a:pt x="1399901" y="0"/>
              </a:moveTo>
              <a:lnTo>
                <a:pt x="1399901" y="302675"/>
              </a:lnTo>
              <a:lnTo>
                <a:pt x="0" y="302675"/>
              </a:lnTo>
              <a:lnTo>
                <a:pt x="0" y="4441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8CE351-ED6F-422F-ACE7-69779C3B6020}">
      <dsp:nvSpPr>
        <dsp:cNvPr id="0" name=""/>
        <dsp:cNvSpPr/>
      </dsp:nvSpPr>
      <dsp:spPr>
        <a:xfrm>
          <a:off x="3840210" y="955"/>
          <a:ext cx="1527165" cy="9697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0FEDA3-9257-4933-80F2-5CDC9FD7D63C}">
      <dsp:nvSpPr>
        <dsp:cNvPr id="0" name=""/>
        <dsp:cNvSpPr/>
      </dsp:nvSpPr>
      <dsp:spPr>
        <a:xfrm>
          <a:off x="4009895" y="162156"/>
          <a:ext cx="1527165" cy="9697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/>
            <a:t>IGTF</a:t>
          </a:r>
          <a:endParaRPr lang="en-GB" sz="3600" kern="1200" dirty="0"/>
        </a:p>
      </dsp:txBody>
      <dsp:txXfrm>
        <a:off x="4038298" y="190559"/>
        <a:ext cx="1470359" cy="912943"/>
      </dsp:txXfrm>
    </dsp:sp>
    <dsp:sp modelId="{AB108075-E159-4D1D-983A-400C4867560F}">
      <dsp:nvSpPr>
        <dsp:cNvPr id="0" name=""/>
        <dsp:cNvSpPr/>
      </dsp:nvSpPr>
      <dsp:spPr>
        <a:xfrm>
          <a:off x="2440309" y="1414856"/>
          <a:ext cx="1527165" cy="9697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9210FC-ED27-4355-B628-8B2A5DB8673A}">
      <dsp:nvSpPr>
        <dsp:cNvPr id="0" name=""/>
        <dsp:cNvSpPr/>
      </dsp:nvSpPr>
      <dsp:spPr>
        <a:xfrm>
          <a:off x="2609994" y="1576056"/>
          <a:ext cx="1527165" cy="9697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/>
            <a:t>MICS</a:t>
          </a:r>
          <a:endParaRPr lang="en-GB" sz="3600" kern="1200" dirty="0"/>
        </a:p>
      </dsp:txBody>
      <dsp:txXfrm>
        <a:off x="2638397" y="1604459"/>
        <a:ext cx="1470359" cy="912943"/>
      </dsp:txXfrm>
    </dsp:sp>
    <dsp:sp modelId="{68071541-CA8D-40E8-BD30-43CBF175E2FF}">
      <dsp:nvSpPr>
        <dsp:cNvPr id="0" name=""/>
        <dsp:cNvSpPr/>
      </dsp:nvSpPr>
      <dsp:spPr>
        <a:xfrm>
          <a:off x="1507042" y="2828756"/>
          <a:ext cx="1527165" cy="9697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90BB8E-1B5D-4393-814F-F3BDE121E911}">
      <dsp:nvSpPr>
        <dsp:cNvPr id="0" name=""/>
        <dsp:cNvSpPr/>
      </dsp:nvSpPr>
      <dsp:spPr>
        <a:xfrm>
          <a:off x="1676727" y="2989957"/>
          <a:ext cx="1527165" cy="9697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/>
            <a:t>CA1</a:t>
          </a:r>
          <a:endParaRPr lang="en-GB" sz="3600" kern="1200" dirty="0"/>
        </a:p>
      </dsp:txBody>
      <dsp:txXfrm>
        <a:off x="1705130" y="3018360"/>
        <a:ext cx="1470359" cy="912943"/>
      </dsp:txXfrm>
    </dsp:sp>
    <dsp:sp modelId="{2899D173-A0EA-4D3C-8852-C279A38D982C}">
      <dsp:nvSpPr>
        <dsp:cNvPr id="0" name=""/>
        <dsp:cNvSpPr/>
      </dsp:nvSpPr>
      <dsp:spPr>
        <a:xfrm>
          <a:off x="3373577" y="2828756"/>
          <a:ext cx="1527165" cy="9697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53AE5F-D1FC-4267-93B1-04CBE9233693}">
      <dsp:nvSpPr>
        <dsp:cNvPr id="0" name=""/>
        <dsp:cNvSpPr/>
      </dsp:nvSpPr>
      <dsp:spPr>
        <a:xfrm>
          <a:off x="3543262" y="2989957"/>
          <a:ext cx="1527165" cy="9697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/>
            <a:t>CA2</a:t>
          </a:r>
          <a:endParaRPr lang="en-GB" sz="3600" kern="1200" dirty="0"/>
        </a:p>
      </dsp:txBody>
      <dsp:txXfrm>
        <a:off x="3571665" y="3018360"/>
        <a:ext cx="1470359" cy="912943"/>
      </dsp:txXfrm>
    </dsp:sp>
    <dsp:sp modelId="{2F8578B4-0F5F-4DFB-9B51-343E10C613B9}">
      <dsp:nvSpPr>
        <dsp:cNvPr id="0" name=""/>
        <dsp:cNvSpPr/>
      </dsp:nvSpPr>
      <dsp:spPr>
        <a:xfrm>
          <a:off x="5240112" y="1414856"/>
          <a:ext cx="1527165" cy="9697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B563CC-E091-4215-A134-98D02B7B4F5E}">
      <dsp:nvSpPr>
        <dsp:cNvPr id="0" name=""/>
        <dsp:cNvSpPr/>
      </dsp:nvSpPr>
      <dsp:spPr>
        <a:xfrm>
          <a:off x="5409797" y="1576056"/>
          <a:ext cx="1527165" cy="9697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/>
            <a:t>IOTA</a:t>
          </a:r>
          <a:endParaRPr lang="en-GB" sz="3600" kern="1200" dirty="0"/>
        </a:p>
      </dsp:txBody>
      <dsp:txXfrm>
        <a:off x="5438200" y="1604459"/>
        <a:ext cx="1470359" cy="912943"/>
      </dsp:txXfrm>
    </dsp:sp>
    <dsp:sp modelId="{133D9101-C7CB-4951-AEFC-6BFDD7B6C988}">
      <dsp:nvSpPr>
        <dsp:cNvPr id="0" name=""/>
        <dsp:cNvSpPr/>
      </dsp:nvSpPr>
      <dsp:spPr>
        <a:xfrm>
          <a:off x="5240112" y="2828756"/>
          <a:ext cx="1527165" cy="9697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232547-EC48-405E-A12D-E9EB0F6BE015}">
      <dsp:nvSpPr>
        <dsp:cNvPr id="0" name=""/>
        <dsp:cNvSpPr/>
      </dsp:nvSpPr>
      <dsp:spPr>
        <a:xfrm>
          <a:off x="5409797" y="2989957"/>
          <a:ext cx="1527165" cy="9697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err="1" smtClean="0"/>
            <a:t>CAn</a:t>
          </a:r>
          <a:endParaRPr lang="en-GB" sz="3600" kern="1200" dirty="0"/>
        </a:p>
      </dsp:txBody>
      <dsp:txXfrm>
        <a:off x="5438200" y="3018360"/>
        <a:ext cx="1470359" cy="912943"/>
      </dsp:txXfrm>
    </dsp:sp>
    <dsp:sp modelId="{17742600-56DC-4990-8E39-F4ACE4F7F394}">
      <dsp:nvSpPr>
        <dsp:cNvPr id="0" name=""/>
        <dsp:cNvSpPr/>
      </dsp:nvSpPr>
      <dsp:spPr>
        <a:xfrm>
          <a:off x="5706745" y="955"/>
          <a:ext cx="1527165" cy="9697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9BA352-8B37-4BEF-90AE-FC2951A5E50F}">
      <dsp:nvSpPr>
        <dsp:cNvPr id="0" name=""/>
        <dsp:cNvSpPr/>
      </dsp:nvSpPr>
      <dsp:spPr>
        <a:xfrm>
          <a:off x="5876430" y="162156"/>
          <a:ext cx="1527165" cy="9697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/>
            <a:t>Other</a:t>
          </a:r>
          <a:endParaRPr lang="en-GB" sz="3600" kern="1200" dirty="0"/>
        </a:p>
      </dsp:txBody>
      <dsp:txXfrm>
        <a:off x="5904833" y="190559"/>
        <a:ext cx="1470359" cy="9129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A0FE0359-C487-4D05-BA7A-93493225CC4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93581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es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gradFill rotWithShape="1">
            <a:gsLst>
              <a:gs pos="0">
                <a:schemeClr val="bg1">
                  <a:gamma/>
                  <a:shade val="46275"/>
                  <a:invGamma/>
                  <a:alpha val="27000"/>
                </a:schemeClr>
              </a:gs>
              <a:gs pos="50000">
                <a:schemeClr val="bg1">
                  <a:alpha val="78000"/>
                </a:schemeClr>
              </a:gs>
              <a:gs pos="100000">
                <a:schemeClr val="bg1">
                  <a:gamma/>
                  <a:shade val="46275"/>
                  <a:invGamma/>
                  <a:alpha val="27000"/>
                </a:schemeClr>
              </a:gs>
            </a:gsLst>
            <a:lin ang="0" scaled="1"/>
          </a:gradFill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gradFill rotWithShape="1">
            <a:gsLst>
              <a:gs pos="0">
                <a:schemeClr val="accent2">
                  <a:gamma/>
                  <a:shade val="46275"/>
                  <a:invGamma/>
                  <a:alpha val="25000"/>
                </a:schemeClr>
              </a:gs>
              <a:gs pos="50000">
                <a:schemeClr val="accent2">
                  <a:alpha val="78999"/>
                </a:schemeClr>
              </a:gs>
              <a:gs pos="100000">
                <a:schemeClr val="accent2">
                  <a:gamma/>
                  <a:shade val="46275"/>
                  <a:invGamma/>
                  <a:alpha val="25000"/>
                </a:schemeClr>
              </a:gs>
            </a:gsLst>
            <a:lin ang="0" scaled="1"/>
          </a:gradFill>
        </p:spPr>
        <p:txBody>
          <a:bodyPr lIns="91440" tIns="45720" rIns="91440" bIns="45720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553200" y="6248400"/>
            <a:ext cx="2438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GB" altLang="en-US" sz="1400" dirty="0">
                <a:solidFill>
                  <a:schemeClr val="bg1"/>
                </a:solidFill>
              </a:rPr>
              <a:t>Your university or experiment logo here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6099644"/>
            <a:ext cx="2959232" cy="644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EB9843-1A04-4007-BD5A-DD2EB0719C3F}" type="datetime1">
              <a:rPr lang="en-GB" altLang="en-US"/>
              <a:pPr/>
              <a:t>12/05/2015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Talk Title Goes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26F04-1930-4787-B504-AAC51D870E5E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6099644"/>
            <a:ext cx="2959232" cy="644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03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4025" y="115888"/>
            <a:ext cx="2232025" cy="2638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115888"/>
            <a:ext cx="6543675" cy="2638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E847C1-43CF-4CBE-9720-1D8795D431AC}" type="datetime1">
              <a:rPr lang="en-GB" altLang="en-US"/>
              <a:pPr/>
              <a:t>12/05/2015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Talk Title Goes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0ED13-7CC9-4E31-8A37-BBC400961823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6099644"/>
            <a:ext cx="2959232" cy="644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772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l-PL" sz="1800">
              <a:solidFill>
                <a:prstClr val="black"/>
              </a:solidFill>
              <a:latin typeface="Calibri" pitchFamily="34" charset="0"/>
              <a:cs typeface="+mn-cs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latin typeface="Arial" charset="0"/>
                <a:ea typeface="SimSun" pitchFamily="2" charset="-122"/>
              </a:rPr>
              <a:t>www.egi.eu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23/04/15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Open Science Commons for the ERA, Digital ERA Forum 3rd meeting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B6B9B1D-45A1-4052-A25E-A159C5BE409A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9" name="Picture 18" descr="Untitled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059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144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23/04/15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Open Science Commons for the ERA, Digital ERA Forum 3rd meeting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AA264-474B-4FCF-BC4F-D5F43632E466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656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23/04/15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Open Science Commons for the ERA, Digital ERA Forum 3rd meeting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80990-8988-4776-BAE7-92C629E8DFAB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698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8BFEC9-D9A4-4778-B0AF-1370E3CAC183}" type="datetime1">
              <a:rPr lang="en-GB" altLang="en-US"/>
              <a:pPr/>
              <a:t>12/05/2015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dirty="0" smtClean="0"/>
              <a:t>HLCA</a:t>
            </a: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F266F-ED3D-4AB7-8B04-58B9385D37C5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6099644"/>
            <a:ext cx="2959232" cy="644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197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FAF959-54E5-4D06-B7C6-42688FB488A5}" type="datetime1">
              <a:rPr lang="en-GB" altLang="en-US"/>
              <a:pPr/>
              <a:t>12/05/2015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Talk Title Goes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0600F-C6C6-4B05-938C-EE9957A89136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6099644"/>
            <a:ext cx="2959232" cy="644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510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950" y="1052513"/>
            <a:ext cx="4378325" cy="170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675" y="1052513"/>
            <a:ext cx="4379913" cy="170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525840-6015-4E87-A24E-7BBB9F2A05B9}" type="datetime1">
              <a:rPr lang="en-GB" altLang="en-US"/>
              <a:pPr/>
              <a:t>12/05/2015</a:t>
            </a:fld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Talk Title Goes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710C3-1A73-4CB6-A3E4-2D2E57DD2C14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6099644"/>
            <a:ext cx="2959232" cy="644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160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76FAB4-8185-44B7-A415-FA9DCAA04775}" type="datetime1">
              <a:rPr lang="en-GB" altLang="en-US"/>
              <a:pPr/>
              <a:t>12/05/2015</a:t>
            </a:fld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Talk Title Goes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70EED-DF8B-4847-9F67-E971757E76DC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6099644"/>
            <a:ext cx="2959232" cy="644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927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0691FB-C59D-41B1-A126-146A808289B3}" type="datetime1">
              <a:rPr lang="en-GB" altLang="en-US"/>
              <a:pPr/>
              <a:t>12/05/2015</a:t>
            </a:fld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Talk Title Goes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2E177-F62F-47F8-B6D9-4855245F32F3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6099644"/>
            <a:ext cx="2959232" cy="644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877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9E1B48-6666-40ED-9E5E-25BAF43CCBA7}" type="datetime1">
              <a:rPr lang="en-GB" altLang="en-US"/>
              <a:pPr/>
              <a:t>12/05/2015</a:t>
            </a:fld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Talk Title Goes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469F8-00A7-40F6-9C55-7EC5B4297E8A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6099644"/>
            <a:ext cx="2959232" cy="644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132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FA73F1-042E-4C31-9404-B96098981FB5}" type="datetime1">
              <a:rPr lang="en-GB" altLang="en-US"/>
              <a:pPr/>
              <a:t>12/05/2015</a:t>
            </a:fld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Talk Title Goes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57766-1AB2-4B3A-9382-BDC3B7ED3CD2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6099644"/>
            <a:ext cx="2959232" cy="644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928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582D2E-D47B-4EC4-BF48-DE89A67D40DC}" type="datetime1">
              <a:rPr lang="en-GB" altLang="en-US"/>
              <a:pPr/>
              <a:t>12/05/2015</a:t>
            </a:fld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Talk Title Goes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A3A2EB-5906-46CF-AEF7-392B6C822C92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6099644"/>
            <a:ext cx="2959232" cy="644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127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107950" y="115888"/>
            <a:ext cx="8856663" cy="792162"/>
            <a:chOff x="68" y="73"/>
            <a:chExt cx="5579" cy="499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68" y="73"/>
              <a:ext cx="5579" cy="499"/>
            </a:xfrm>
            <a:prstGeom prst="rect">
              <a:avLst/>
            </a:prstGeom>
            <a:solidFill>
              <a:srgbClr val="52629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4100" name="Picture 4" descr="GridPP_logo_white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119"/>
              <a:ext cx="1361" cy="4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132138" y="115888"/>
            <a:ext cx="5903912" cy="792162"/>
          </a:xfrm>
          <a:prstGeom prst="rect">
            <a:avLst/>
          </a:prstGeom>
          <a:solidFill>
            <a:srgbClr val="5262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" y="1052513"/>
            <a:ext cx="8910638" cy="1701800"/>
          </a:xfrm>
          <a:prstGeom prst="rect">
            <a:avLst/>
          </a:prstGeom>
          <a:solidFill>
            <a:srgbClr val="DCE4E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6156325" y="6165850"/>
            <a:ext cx="2438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GB" altLang="en-US" sz="1400"/>
              <a:t>Your university or experiment logo here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381750"/>
            <a:ext cx="1871662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400"/>
            </a:lvl1pPr>
          </a:lstStyle>
          <a:p>
            <a:fld id="{BD97D927-BAD4-4D45-8328-BDB49F0DD3AF}" type="datetime1">
              <a:rPr lang="en-GB" altLang="en-US"/>
              <a:pPr/>
              <a:t>12/05/2015</a:t>
            </a:fld>
            <a:endParaRPr lang="en-GB" alt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68663" y="6308725"/>
            <a:ext cx="267176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accent2"/>
                </a:solidFill>
              </a:defRPr>
            </a:lvl1pPr>
          </a:lstStyle>
          <a:p>
            <a:r>
              <a:rPr lang="en-GB" altLang="en-US"/>
              <a:t>Talk Title Goes Here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61375" y="6461125"/>
            <a:ext cx="503238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accent2"/>
                </a:solidFill>
              </a:defRPr>
            </a:lvl1pPr>
          </a:lstStyle>
          <a:p>
            <a:fld id="{DA24F2BB-9EA1-42CA-89DF-53A97AA2408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rebuchet MS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rebuchet MS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rebuchet MS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rebuchet MS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rebuchet MS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rebuchet MS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rebuchet MS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366CC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hlink"/>
          </a:solidFill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accent2"/>
          </a:solidFill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accent2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accent2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accent2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accent2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Untitled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059291"/>
          </a:xfrm>
          <a:prstGeom prst="rect">
            <a:avLst/>
          </a:prstGeom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l-PL" sz="1800">
              <a:solidFill>
                <a:prstClr val="black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23/04/15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7864" y="6356350"/>
            <a:ext cx="29523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Open Science Commons for the ERA, Digital ERA Forum 3rd meeting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A7F0AA2-8494-42EF-8E82-1A897FAAD537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latin typeface="Arial" charset="0"/>
                <a:ea typeface="SimSun" pitchFamily="2" charset="-122"/>
              </a:rPr>
              <a:t>www.egi.eu</a:t>
            </a:r>
          </a:p>
        </p:txBody>
      </p:sp>
    </p:spTree>
    <p:extLst>
      <p:ext uri="{BB962C8B-B14F-4D97-AF65-F5344CB8AC3E}">
        <p14:creationId xmlns:p14="http://schemas.microsoft.com/office/powerpoint/2010/main" val="3052125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Case for HLCA Revisited</a:t>
            </a:r>
            <a:endPara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348061"/>
          </a:xfrm>
        </p:spPr>
        <p:txBody>
          <a:bodyPr/>
          <a:lstStyle/>
          <a:p>
            <a:r>
              <a:rPr lang="en-US" altLang="en-US" dirty="0" smtClean="0"/>
              <a:t>Jens Jensen</a:t>
            </a:r>
          </a:p>
          <a:p>
            <a:r>
              <a:rPr lang="en-US" altLang="en-US" dirty="0" smtClean="0"/>
              <a:t>EUPMA May 2015</a:t>
            </a:r>
          </a:p>
          <a:p>
            <a:r>
              <a:rPr lang="en-US" altLang="en-US" dirty="0" err="1" smtClean="0"/>
              <a:t>København</a:t>
            </a:r>
            <a:endParaRPr lang="en-US" altLang="en-US" dirty="0"/>
          </a:p>
        </p:txBody>
      </p:sp>
      <p:pic>
        <p:nvPicPr>
          <p:cNvPr id="2053" name="Picture 5" descr="http://www.ccp4.ac.uk/images/stfc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5" t="18825" r="5915" b="10694"/>
          <a:stretch/>
        </p:blipFill>
        <p:spPr bwMode="auto">
          <a:xfrm>
            <a:off x="6516216" y="6165304"/>
            <a:ext cx="2054931" cy="584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052513"/>
            <a:ext cx="8910638" cy="1645708"/>
          </a:xfrm>
        </p:spPr>
        <p:txBody>
          <a:bodyPr/>
          <a:lstStyle/>
          <a:p>
            <a:r>
              <a:rPr lang="en-GB" dirty="0" smtClean="0"/>
              <a:t>HLCA: make sure that “intermediate” (and self signed) comply with basic IGTF friendly requirements</a:t>
            </a:r>
          </a:p>
          <a:p>
            <a:pPr lvl="1"/>
            <a:r>
              <a:rPr lang="en-GB" dirty="0" smtClean="0"/>
              <a:t>Most of it is motherhood and apple pie</a:t>
            </a:r>
          </a:p>
          <a:p>
            <a:r>
              <a:rPr lang="en-GB" dirty="0" smtClean="0"/>
              <a:t>Make it easier to get new EE CAs into IGTF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BFEC9-D9A4-4778-B0AF-1370E3CAC183}" type="datetime1">
              <a:rPr lang="en-GB" altLang="en-US" smtClean="0"/>
              <a:pPr/>
              <a:t>12/05/2015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HLCA</a:t>
            </a: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66F-ED3D-4AB7-8B04-58B9385D37C5}" type="slidenum">
              <a:rPr lang="en-GB" altLang="en-US" smtClean="0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7984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Reminder: why HLCA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052513"/>
            <a:ext cx="6336258" cy="5486759"/>
          </a:xfrm>
        </p:spPr>
        <p:txBody>
          <a:bodyPr/>
          <a:lstStyle/>
          <a:p>
            <a:r>
              <a:rPr lang="en-US" dirty="0" smtClean="0"/>
              <a:t>What is a HLCA?</a:t>
            </a:r>
          </a:p>
          <a:p>
            <a:pPr lvl="1"/>
            <a:r>
              <a:rPr lang="en-US" dirty="0"/>
              <a:t>CAs that issue </a:t>
            </a:r>
            <a:r>
              <a:rPr lang="en-US" dirty="0" smtClean="0"/>
              <a:t>certificates to EE-issuing CAs</a:t>
            </a:r>
            <a:endParaRPr lang="en-US" dirty="0"/>
          </a:p>
          <a:p>
            <a:pPr lvl="1"/>
            <a:r>
              <a:rPr lang="en-US" dirty="0" smtClean="0"/>
              <a:t>Include self signed</a:t>
            </a:r>
          </a:p>
          <a:p>
            <a:r>
              <a:rPr lang="en-US" dirty="0" smtClean="0"/>
              <a:t>IGTF requirements on HLCA</a:t>
            </a:r>
          </a:p>
          <a:p>
            <a:pPr lvl="1"/>
            <a:r>
              <a:rPr lang="en-US" dirty="0" smtClean="0"/>
              <a:t>Policy requirements</a:t>
            </a:r>
          </a:p>
          <a:p>
            <a:pPr lvl="1"/>
            <a:r>
              <a:rPr lang="en-US" dirty="0" smtClean="0"/>
              <a:t>Practical requirements</a:t>
            </a:r>
          </a:p>
          <a:p>
            <a:r>
              <a:rPr lang="en-US" dirty="0" smtClean="0"/>
              <a:t>Why is this interesting?</a:t>
            </a:r>
          </a:p>
          <a:p>
            <a:pPr lvl="1"/>
            <a:r>
              <a:rPr lang="en-US" dirty="0" smtClean="0"/>
              <a:t>Commercial CA issuing CA certificates to IGTF</a:t>
            </a:r>
          </a:p>
          <a:p>
            <a:pPr lvl="1"/>
            <a:r>
              <a:rPr lang="en-US" dirty="0" smtClean="0"/>
              <a:t>E.g. </a:t>
            </a:r>
            <a:r>
              <a:rPr lang="en-US" dirty="0" err="1" smtClean="0"/>
              <a:t>DigiCert</a:t>
            </a:r>
            <a:r>
              <a:rPr lang="en-US" dirty="0" smtClean="0"/>
              <a:t>, </a:t>
            </a:r>
            <a:r>
              <a:rPr lang="en-US" dirty="0" err="1" smtClean="0"/>
              <a:t>QuoVadis</a:t>
            </a:r>
            <a:r>
              <a:rPr lang="en-US" dirty="0" smtClean="0"/>
              <a:t>, </a:t>
            </a:r>
            <a:r>
              <a:rPr lang="en-US" dirty="0" err="1" smtClean="0"/>
              <a:t>Comodo</a:t>
            </a:r>
            <a:r>
              <a:rPr lang="en-US" dirty="0" smtClean="0"/>
              <a:t>, </a:t>
            </a:r>
            <a:r>
              <a:rPr lang="en-US" dirty="0" err="1" smtClean="0"/>
              <a:t>GlobalSign</a:t>
            </a:r>
            <a:endParaRPr lang="en-US" dirty="0" smtClean="0"/>
          </a:p>
          <a:p>
            <a:pPr lvl="1"/>
            <a:r>
              <a:rPr lang="en-US" dirty="0"/>
              <a:t>Make it easier to add new IGTF </a:t>
            </a:r>
            <a:r>
              <a:rPr lang="en-US" dirty="0" smtClean="0"/>
              <a:t>CA</a:t>
            </a:r>
          </a:p>
          <a:p>
            <a:pPr lvl="1"/>
            <a:r>
              <a:rPr lang="en-US" dirty="0"/>
              <a:t>Predefine </a:t>
            </a:r>
            <a:r>
              <a:rPr lang="en-US" dirty="0" smtClean="0"/>
              <a:t>policies</a:t>
            </a:r>
            <a:endParaRPr lang="en-US" dirty="0"/>
          </a:p>
          <a:p>
            <a:r>
              <a:rPr lang="en-US" dirty="0" smtClean="0"/>
              <a:t>Why is this interesting</a:t>
            </a:r>
          </a:p>
          <a:p>
            <a:pPr lvl="1"/>
            <a:r>
              <a:rPr lang="en-US" dirty="0" smtClean="0"/>
              <a:t>Commercial hosting of CA</a:t>
            </a:r>
          </a:p>
          <a:p>
            <a:pPr lvl="1"/>
            <a:r>
              <a:rPr lang="en-US" dirty="0" smtClean="0"/>
              <a:t>Make it easier to run a CA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BFEC9-D9A4-4778-B0AF-1370E3CAC183}" type="datetime1">
              <a:rPr lang="en-GB" altLang="en-US" smtClean="0"/>
              <a:pPr/>
              <a:t>12/05/2015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Talk Title Goes Here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66F-ED3D-4AB7-8B04-58B9385D37C5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7380312" y="1484784"/>
            <a:ext cx="1440160" cy="10081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charset="0"/>
              </a:rPr>
              <a:t>HLCA</a:t>
            </a:r>
            <a:endParaRPr kumimoji="0" lang="en-GB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380312" y="3068960"/>
            <a:ext cx="1440160" cy="10081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charset="0"/>
              </a:rPr>
              <a:t>IGTF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</a:rPr>
              <a:t>CA</a:t>
            </a:r>
            <a:endParaRPr kumimoji="0" lang="en-GB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380312" y="4708405"/>
            <a:ext cx="1440160" cy="10081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charset="0"/>
              </a:rPr>
              <a:t>EE</a:t>
            </a:r>
            <a:endParaRPr kumimoji="0" lang="en-GB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charset="0"/>
            </a:endParaRPr>
          </a:p>
        </p:txBody>
      </p:sp>
      <p:cxnSp>
        <p:nvCxnSpPr>
          <p:cNvPr id="11" name="Straight Arrow Connector 10"/>
          <p:cNvCxnSpPr>
            <a:stCxn id="7" idx="2"/>
            <a:endCxn id="8" idx="0"/>
          </p:cNvCxnSpPr>
          <p:nvPr/>
        </p:nvCxnSpPr>
        <p:spPr bwMode="auto">
          <a:xfrm>
            <a:off x="8100392" y="2492896"/>
            <a:ext cx="0" cy="576064"/>
          </a:xfrm>
          <a:prstGeom prst="straightConnector1">
            <a:avLst/>
          </a:prstGeom>
          <a:noFill/>
          <a:ln w="9525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CE4E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>
            <a:stCxn id="8" idx="2"/>
            <a:endCxn id="9" idx="0"/>
          </p:cNvCxnSpPr>
          <p:nvPr/>
        </p:nvCxnSpPr>
        <p:spPr bwMode="auto">
          <a:xfrm>
            <a:off x="8100392" y="4077072"/>
            <a:ext cx="0" cy="631333"/>
          </a:xfrm>
          <a:prstGeom prst="straightConnector1">
            <a:avLst/>
          </a:prstGeom>
          <a:noFill/>
          <a:ln w="9525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CE4E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68909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Reminder: Why HLCA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052513"/>
            <a:ext cx="8910638" cy="4378764"/>
          </a:xfrm>
        </p:spPr>
        <p:txBody>
          <a:bodyPr/>
          <a:lstStyle/>
          <a:p>
            <a:r>
              <a:rPr lang="en-US" dirty="0" smtClean="0"/>
              <a:t>Can run online CA</a:t>
            </a:r>
          </a:p>
          <a:p>
            <a:pPr lvl="1"/>
            <a:r>
              <a:rPr lang="en-US" dirty="0" smtClean="0"/>
              <a:t>(Bad practice to have CA cert of online CA self signed)</a:t>
            </a:r>
          </a:p>
          <a:p>
            <a:r>
              <a:rPr lang="en-US" dirty="0" smtClean="0"/>
              <a:t>2x membership profile</a:t>
            </a:r>
          </a:p>
          <a:p>
            <a:pPr lvl="1"/>
            <a:r>
              <a:rPr lang="en-US" dirty="0" smtClean="0"/>
              <a:t>Accredited: member, shows up at meetings, can vote</a:t>
            </a:r>
          </a:p>
          <a:p>
            <a:pPr lvl="1"/>
            <a:r>
              <a:rPr lang="en-US" dirty="0" smtClean="0"/>
              <a:t>Trusted: is in distribution, but doesn’t show up at meetings, no vote</a:t>
            </a:r>
          </a:p>
          <a:p>
            <a:r>
              <a:rPr lang="en-US" dirty="0" smtClean="0"/>
              <a:t>Standard support model</a:t>
            </a:r>
          </a:p>
          <a:p>
            <a:pPr lvl="1"/>
            <a:r>
              <a:rPr lang="en-US" dirty="0" smtClean="0"/>
              <a:t>EE issuing CA is Accredited</a:t>
            </a:r>
          </a:p>
          <a:p>
            <a:pPr lvl="1"/>
            <a:r>
              <a:rPr lang="en-US" dirty="0" smtClean="0"/>
              <a:t>Its issuer is Trusted (e.g. a commercial CA)</a:t>
            </a:r>
          </a:p>
          <a:p>
            <a:r>
              <a:rPr lang="en-US" dirty="0" smtClean="0"/>
              <a:t>Not a rigid model</a:t>
            </a:r>
          </a:p>
          <a:p>
            <a:pPr lvl="1"/>
            <a:r>
              <a:rPr lang="en-US" dirty="0" smtClean="0"/>
              <a:t>A HLCA can be Accredited</a:t>
            </a:r>
          </a:p>
          <a:p>
            <a:pPr lvl="1"/>
            <a:r>
              <a:rPr lang="en-US" dirty="0" smtClean="0"/>
              <a:t>Or could attend meetings, have limited voting rights,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BFEC9-D9A4-4778-B0AF-1370E3CAC183}" type="datetime1">
              <a:rPr lang="en-GB" altLang="en-US" smtClean="0"/>
              <a:pPr/>
              <a:t>12/05/2015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HLCA</a:t>
            </a: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66F-ED3D-4AB7-8B04-58B9385D37C5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2957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Why HLCA?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052513"/>
            <a:ext cx="8910638" cy="3713966"/>
          </a:xfrm>
        </p:spPr>
        <p:txBody>
          <a:bodyPr/>
          <a:lstStyle/>
          <a:p>
            <a:r>
              <a:rPr lang="en-US" dirty="0" smtClean="0"/>
              <a:t>Implicit vs Explicit:</a:t>
            </a:r>
          </a:p>
          <a:p>
            <a:pPr lvl="1"/>
            <a:r>
              <a:rPr lang="en-US" dirty="0" smtClean="0"/>
              <a:t>Strong policy:</a:t>
            </a:r>
          </a:p>
          <a:p>
            <a:pPr lvl="2"/>
            <a:r>
              <a:rPr lang="en-US" dirty="0" smtClean="0"/>
              <a:t>All issued CA certificates are “IGTF ready” (subject to </a:t>
            </a:r>
            <a:r>
              <a:rPr lang="en-US" dirty="0" err="1" smtClean="0"/>
              <a:t>IdM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Open namespaces file</a:t>
            </a:r>
          </a:p>
          <a:p>
            <a:pPr lvl="1"/>
            <a:r>
              <a:rPr lang="en-US" dirty="0" smtClean="0"/>
              <a:t>Weaker policy:</a:t>
            </a:r>
          </a:p>
          <a:p>
            <a:pPr lvl="2"/>
            <a:r>
              <a:rPr lang="en-US" dirty="0" smtClean="0"/>
              <a:t>Only some issued CA certificates are “IGTF ready”</a:t>
            </a:r>
          </a:p>
          <a:p>
            <a:pPr lvl="2"/>
            <a:r>
              <a:rPr lang="en-US" dirty="0" smtClean="0"/>
              <a:t>Restrictive namespaces file</a:t>
            </a:r>
          </a:p>
          <a:p>
            <a:r>
              <a:rPr lang="en-US" dirty="0" smtClean="0"/>
              <a:t>And of course the basics</a:t>
            </a:r>
          </a:p>
          <a:p>
            <a:pPr lvl="1"/>
            <a:r>
              <a:rPr lang="en-US" dirty="0" smtClean="0"/>
              <a:t>Must have CP/CPS (which are published)</a:t>
            </a:r>
          </a:p>
          <a:p>
            <a:pPr lvl="1"/>
            <a:r>
              <a:rPr lang="en-US" dirty="0" smtClean="0"/>
              <a:t>Must issue CRLs </a:t>
            </a:r>
            <a:r>
              <a:rPr lang="en-US" smtClean="0"/>
              <a:t>consistent with GFD.225, RFC 5280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BFEC9-D9A4-4778-B0AF-1370E3CAC183}" type="datetime1">
              <a:rPr lang="en-GB" altLang="en-US" smtClean="0"/>
              <a:pPr/>
              <a:t>12/05/2015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HLCA</a:t>
            </a: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66F-ED3D-4AB7-8B04-58B9385D37C5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1088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Policy “Inheritance” example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8486200"/>
              </p:ext>
            </p:extLst>
          </p:nvPr>
        </p:nvGraphicFramePr>
        <p:xfrm>
          <a:off x="107950" y="1052512"/>
          <a:ext cx="8910638" cy="3960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BFEC9-D9A4-4778-B0AF-1370E3CAC183}" type="datetime1">
              <a:rPr lang="en-GB" altLang="en-US" smtClean="0"/>
              <a:pPr/>
              <a:t>12/05/2015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HLCA</a:t>
            </a: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66F-ED3D-4AB7-8B04-58B9385D37C5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7026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Hierarchy 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052513"/>
            <a:ext cx="8910638" cy="2384372"/>
          </a:xfrm>
        </p:spPr>
        <p:txBody>
          <a:bodyPr/>
          <a:lstStyle/>
          <a:p>
            <a:r>
              <a:rPr lang="en-GB" dirty="0" smtClean="0"/>
              <a:t>Lots of CA certificates get introduced</a:t>
            </a:r>
          </a:p>
          <a:p>
            <a:pPr lvl="1"/>
            <a:r>
              <a:rPr lang="en-GB" dirty="0" smtClean="0"/>
              <a:t>Which is bad, software tends to break</a:t>
            </a:r>
          </a:p>
          <a:p>
            <a:pPr lvl="1"/>
            <a:r>
              <a:rPr lang="en-GB" dirty="0" smtClean="0"/>
              <a:t>More stuff to introduce, more stuff can go wrong</a:t>
            </a:r>
          </a:p>
          <a:p>
            <a:r>
              <a:rPr lang="en-GB" dirty="0" smtClean="0"/>
              <a:t>Probably better to do it by “paper”</a:t>
            </a:r>
          </a:p>
          <a:p>
            <a:pPr lvl="1"/>
            <a:r>
              <a:rPr lang="en-GB" dirty="0" smtClean="0"/>
              <a:t>Trust vs control</a:t>
            </a:r>
          </a:p>
          <a:p>
            <a:pPr lvl="1"/>
            <a:r>
              <a:rPr lang="en-GB" dirty="0" smtClean="0"/>
              <a:t>Trust = paper, control = certificates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BFEC9-D9A4-4778-B0AF-1370E3CAC183}" type="datetime1">
              <a:rPr lang="en-GB" altLang="en-US" smtClean="0"/>
              <a:pPr/>
              <a:t>12/05/2015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HLCA</a:t>
            </a: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66F-ED3D-4AB7-8B04-58B9385D37C5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1445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noFill/>
          </a:ln>
        </p:spPr>
        <p:txBody>
          <a:bodyPr/>
          <a:lstStyle/>
          <a:p>
            <a:r>
              <a:rPr lang="en-GB" dirty="0" smtClean="0"/>
              <a:t>Original UK eScience Certificate Hierarchy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 w="38100">
            <a:noFill/>
          </a:ln>
        </p:spPr>
        <p:txBody>
          <a:bodyPr/>
          <a:lstStyle/>
          <a:p>
            <a:pPr>
              <a:defRPr/>
            </a:pPr>
            <a:fld id="{F12C5D2A-DBA8-423B-98FA-CB834550C2DA}" type="datetime1">
              <a:rPr lang="en-GB" smtClean="0"/>
              <a:t>12/05/2015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 w="38100">
            <a:noFill/>
          </a:ln>
        </p:spPr>
        <p:txBody>
          <a:bodyPr/>
          <a:lstStyle/>
          <a:p>
            <a:pPr>
              <a:defRPr/>
            </a:pPr>
            <a:r>
              <a:rPr lang="en-GB" smtClean="0"/>
              <a:t>RIGroup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 w="38100">
            <a:noFill/>
          </a:ln>
        </p:spPr>
        <p:txBody>
          <a:bodyPr/>
          <a:lstStyle/>
          <a:p>
            <a:pPr>
              <a:defRPr/>
            </a:pPr>
            <a:fld id="{636781AC-D03E-48FA-B706-B1C836BA408C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cxnSp>
        <p:nvCxnSpPr>
          <p:cNvPr id="13" name="Straight Arrow Connector 12"/>
          <p:cNvCxnSpPr>
            <a:stCxn id="7" idx="2"/>
            <a:endCxn id="27" idx="0"/>
          </p:cNvCxnSpPr>
          <p:nvPr/>
        </p:nvCxnSpPr>
        <p:spPr>
          <a:xfrm flipH="1">
            <a:off x="3816211" y="2527621"/>
            <a:ext cx="761582" cy="1074737"/>
          </a:xfrm>
          <a:prstGeom prst="straightConnector1">
            <a:avLst/>
          </a:prstGeom>
          <a:ln w="38100">
            <a:solidFill>
              <a:srgbClr val="1F497D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2"/>
            <a:endCxn id="38" idx="0"/>
          </p:cNvCxnSpPr>
          <p:nvPr/>
        </p:nvCxnSpPr>
        <p:spPr>
          <a:xfrm>
            <a:off x="4577793" y="2527621"/>
            <a:ext cx="1847556" cy="1081399"/>
          </a:xfrm>
          <a:prstGeom prst="straightConnector1">
            <a:avLst/>
          </a:prstGeom>
          <a:ln w="38100">
            <a:solidFill>
              <a:srgbClr val="1F497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2"/>
            <a:endCxn id="31" idx="0"/>
          </p:cNvCxnSpPr>
          <p:nvPr/>
        </p:nvCxnSpPr>
        <p:spPr>
          <a:xfrm>
            <a:off x="4577793" y="2527621"/>
            <a:ext cx="534267" cy="1081399"/>
          </a:xfrm>
          <a:prstGeom prst="straightConnector1">
            <a:avLst/>
          </a:prstGeom>
          <a:ln w="38100">
            <a:solidFill>
              <a:srgbClr val="1F497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52"/>
          <p:cNvGrpSpPr/>
          <p:nvPr/>
        </p:nvGrpSpPr>
        <p:grpSpPr>
          <a:xfrm>
            <a:off x="7254068" y="3609020"/>
            <a:ext cx="1128813" cy="612068"/>
            <a:chOff x="6654035" y="3609020"/>
            <a:chExt cx="978305" cy="612068"/>
          </a:xfrm>
        </p:grpSpPr>
        <p:sp>
          <p:nvSpPr>
            <p:cNvPr id="46" name="Rectangle 45"/>
            <p:cNvSpPr/>
            <p:nvPr/>
          </p:nvSpPr>
          <p:spPr>
            <a:xfrm>
              <a:off x="6654035" y="3609020"/>
              <a:ext cx="936104" cy="61206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1F49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0"/>
                </a:spcBef>
              </a:pPr>
              <a:r>
                <a:rPr lang="en-GB" sz="1600" dirty="0" smtClean="0">
                  <a:solidFill>
                    <a:schemeClr val="tx1"/>
                  </a:solidFill>
                </a:rPr>
                <a:t>SLCS</a:t>
              </a:r>
            </a:p>
            <a:p>
              <a:pPr algn="ctr">
                <a:spcBef>
                  <a:spcPts val="0"/>
                </a:spcBef>
              </a:pPr>
              <a:r>
                <a:rPr lang="en-GB" sz="1600" dirty="0" err="1" smtClean="0">
                  <a:solidFill>
                    <a:schemeClr val="tx1"/>
                  </a:solidFill>
                </a:rPr>
                <a:t>Toplevel</a:t>
              </a:r>
              <a:endParaRPr lang="en-GB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7524328" y="4077072"/>
              <a:ext cx="108012" cy="10801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1F49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0"/>
                </a:spcBef>
              </a:pPr>
              <a:endParaRPr lang="en-GB"/>
            </a:p>
          </p:txBody>
        </p:sp>
      </p:grpSp>
      <p:grpSp>
        <p:nvGrpSpPr>
          <p:cNvPr id="10" name="Group 61"/>
          <p:cNvGrpSpPr/>
          <p:nvPr/>
        </p:nvGrpSpPr>
        <p:grpSpPr>
          <a:xfrm>
            <a:off x="4109741" y="1915553"/>
            <a:ext cx="936104" cy="612068"/>
            <a:chOff x="2915816" y="2348880"/>
            <a:chExt cx="936104" cy="612068"/>
          </a:xfrm>
        </p:grpSpPr>
        <p:grpSp>
          <p:nvGrpSpPr>
            <p:cNvPr id="11" name="Group 48"/>
            <p:cNvGrpSpPr/>
            <p:nvPr/>
          </p:nvGrpSpPr>
          <p:grpSpPr>
            <a:xfrm>
              <a:off x="2915816" y="2348880"/>
              <a:ext cx="936104" cy="612068"/>
              <a:chOff x="2915816" y="2348880"/>
              <a:chExt cx="936104" cy="612068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2915816" y="2348880"/>
                <a:ext cx="936104" cy="61206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1F497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800" dirty="0" smtClean="0">
                    <a:solidFill>
                      <a:schemeClr val="tx1"/>
                    </a:solidFill>
                  </a:rPr>
                  <a:t>Root</a:t>
                </a:r>
                <a:endParaRPr lang="en-GB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707904" y="2816932"/>
                <a:ext cx="108012" cy="108012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1F497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800"/>
              </a:p>
            </p:txBody>
          </p:sp>
        </p:grpSp>
        <p:cxnSp>
          <p:nvCxnSpPr>
            <p:cNvPr id="61" name="Shape 60"/>
            <p:cNvCxnSpPr>
              <a:stCxn id="7" idx="3"/>
              <a:endCxn id="7" idx="0"/>
            </p:cNvCxnSpPr>
            <p:nvPr/>
          </p:nvCxnSpPr>
          <p:spPr>
            <a:xfrm flipH="1" flipV="1">
              <a:off x="3383868" y="2348880"/>
              <a:ext cx="468052" cy="306034"/>
            </a:xfrm>
            <a:prstGeom prst="bentConnector4">
              <a:avLst>
                <a:gd name="adj1" fmla="val -48841"/>
                <a:gd name="adj2" fmla="val 174698"/>
              </a:avLst>
            </a:prstGeom>
            <a:ln w="38100">
              <a:solidFill>
                <a:srgbClr val="1F497D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4" name="Straight Arrow Connector 63"/>
          <p:cNvCxnSpPr>
            <a:stCxn id="46" idx="2"/>
            <a:endCxn id="55" idx="0"/>
          </p:cNvCxnSpPr>
          <p:nvPr/>
        </p:nvCxnSpPr>
        <p:spPr>
          <a:xfrm flipH="1">
            <a:off x="6749385" y="4221088"/>
            <a:ext cx="1044743" cy="649366"/>
          </a:xfrm>
          <a:prstGeom prst="straightConnector1">
            <a:avLst/>
          </a:prstGeom>
          <a:ln w="38100">
            <a:solidFill>
              <a:srgbClr val="1F497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06"/>
          <p:cNvGrpSpPr/>
          <p:nvPr/>
        </p:nvGrpSpPr>
        <p:grpSpPr>
          <a:xfrm>
            <a:off x="6209325" y="4870454"/>
            <a:ext cx="1080120" cy="944488"/>
            <a:chOff x="6912260" y="4761148"/>
            <a:chExt cx="1080120" cy="944488"/>
          </a:xfrm>
        </p:grpSpPr>
        <p:grpSp>
          <p:nvGrpSpPr>
            <p:cNvPr id="20" name="Group 53"/>
            <p:cNvGrpSpPr/>
            <p:nvPr/>
          </p:nvGrpSpPr>
          <p:grpSpPr>
            <a:xfrm>
              <a:off x="6912260" y="4761148"/>
              <a:ext cx="1080120" cy="612068"/>
              <a:chOff x="3896308" y="2429272"/>
              <a:chExt cx="936104" cy="612068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3896308" y="2429272"/>
                <a:ext cx="936104" cy="61206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1F497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 smtClean="0">
                    <a:solidFill>
                      <a:schemeClr val="tx1"/>
                    </a:solidFill>
                  </a:rPr>
                  <a:t>SARoNGS</a:t>
                </a:r>
                <a:endParaRPr lang="en-GB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4688396" y="2897324"/>
                <a:ext cx="108012" cy="108012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1F497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1" name="Group 92"/>
            <p:cNvGrpSpPr/>
            <p:nvPr/>
          </p:nvGrpSpPr>
          <p:grpSpPr>
            <a:xfrm>
              <a:off x="7236296" y="5373216"/>
              <a:ext cx="468052" cy="332420"/>
              <a:chOff x="1187624" y="4221088"/>
              <a:chExt cx="468052" cy="332420"/>
            </a:xfrm>
          </p:grpSpPr>
          <p:cxnSp>
            <p:nvCxnSpPr>
              <p:cNvPr id="94" name="Straight Arrow Connector 93"/>
              <p:cNvCxnSpPr/>
              <p:nvPr/>
            </p:nvCxnSpPr>
            <p:spPr>
              <a:xfrm flipH="1">
                <a:off x="1187624" y="4221088"/>
                <a:ext cx="216024" cy="252028"/>
              </a:xfrm>
              <a:prstGeom prst="straightConnector1">
                <a:avLst/>
              </a:prstGeom>
              <a:ln w="38100">
                <a:solidFill>
                  <a:srgbClr val="1F497D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Arrow Connector 94"/>
              <p:cNvCxnSpPr/>
              <p:nvPr/>
            </p:nvCxnSpPr>
            <p:spPr>
              <a:xfrm>
                <a:off x="1403648" y="4221088"/>
                <a:ext cx="8384" cy="332420"/>
              </a:xfrm>
              <a:prstGeom prst="straightConnector1">
                <a:avLst/>
              </a:prstGeom>
              <a:ln w="38100">
                <a:solidFill>
                  <a:srgbClr val="1F497D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Arrow Connector 95"/>
              <p:cNvCxnSpPr/>
              <p:nvPr/>
            </p:nvCxnSpPr>
            <p:spPr>
              <a:xfrm>
                <a:off x="1403648" y="4221088"/>
                <a:ext cx="252028" cy="252028"/>
              </a:xfrm>
              <a:prstGeom prst="straightConnector1">
                <a:avLst/>
              </a:prstGeom>
              <a:ln w="38100">
                <a:solidFill>
                  <a:srgbClr val="1F497D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" name="Group 105"/>
          <p:cNvGrpSpPr/>
          <p:nvPr/>
        </p:nvGrpSpPr>
        <p:grpSpPr>
          <a:xfrm>
            <a:off x="5957297" y="3609020"/>
            <a:ext cx="936104" cy="944488"/>
            <a:chOff x="5292080" y="3609020"/>
            <a:chExt cx="936104" cy="944488"/>
          </a:xfrm>
        </p:grpSpPr>
        <p:grpSp>
          <p:nvGrpSpPr>
            <p:cNvPr id="24" name="Group 36"/>
            <p:cNvGrpSpPr/>
            <p:nvPr/>
          </p:nvGrpSpPr>
          <p:grpSpPr>
            <a:xfrm>
              <a:off x="5292080" y="3609020"/>
              <a:ext cx="936104" cy="612068"/>
              <a:chOff x="3896308" y="2429272"/>
              <a:chExt cx="936104" cy="612068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3896308" y="2429272"/>
                <a:ext cx="936104" cy="61206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1F497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Bef>
                    <a:spcPts val="0"/>
                  </a:spcBef>
                </a:pPr>
                <a:r>
                  <a:rPr lang="en-GB" sz="1600" dirty="0" smtClean="0">
                    <a:solidFill>
                      <a:schemeClr val="tx1"/>
                    </a:solidFill>
                  </a:rPr>
                  <a:t>CA 2B</a:t>
                </a:r>
              </a:p>
              <a:p>
                <a:pPr algn="ctr">
                  <a:spcBef>
                    <a:spcPts val="0"/>
                  </a:spcBef>
                </a:pPr>
                <a:r>
                  <a:rPr lang="en-GB" sz="1600" dirty="0" smtClean="0">
                    <a:solidFill>
                      <a:schemeClr val="tx1"/>
                    </a:solidFill>
                  </a:rPr>
                  <a:t>(offline)</a:t>
                </a:r>
                <a:endParaRPr lang="en-GB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4688396" y="2897324"/>
                <a:ext cx="108012" cy="108012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1F497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Bef>
                    <a:spcPts val="0"/>
                  </a:spcBef>
                </a:pPr>
                <a:endParaRPr lang="en-GB"/>
              </a:p>
            </p:txBody>
          </p:sp>
        </p:grpSp>
        <p:grpSp>
          <p:nvGrpSpPr>
            <p:cNvPr id="25" name="Group 96"/>
            <p:cNvGrpSpPr/>
            <p:nvPr/>
          </p:nvGrpSpPr>
          <p:grpSpPr>
            <a:xfrm>
              <a:off x="5544108" y="4221088"/>
              <a:ext cx="468052" cy="332420"/>
              <a:chOff x="1187624" y="4221088"/>
              <a:chExt cx="468052" cy="332420"/>
            </a:xfrm>
          </p:grpSpPr>
          <p:cxnSp>
            <p:nvCxnSpPr>
              <p:cNvPr id="98" name="Straight Arrow Connector 97"/>
              <p:cNvCxnSpPr/>
              <p:nvPr/>
            </p:nvCxnSpPr>
            <p:spPr>
              <a:xfrm flipH="1">
                <a:off x="1187624" y="4221088"/>
                <a:ext cx="216024" cy="252028"/>
              </a:xfrm>
              <a:prstGeom prst="straightConnector1">
                <a:avLst/>
              </a:prstGeom>
              <a:ln w="38100">
                <a:solidFill>
                  <a:srgbClr val="1F497D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Arrow Connector 98"/>
              <p:cNvCxnSpPr/>
              <p:nvPr/>
            </p:nvCxnSpPr>
            <p:spPr>
              <a:xfrm>
                <a:off x="1403648" y="4221088"/>
                <a:ext cx="8384" cy="332420"/>
              </a:xfrm>
              <a:prstGeom prst="straightConnector1">
                <a:avLst/>
              </a:prstGeom>
              <a:ln w="38100">
                <a:solidFill>
                  <a:srgbClr val="1F497D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Arrow Connector 99"/>
              <p:cNvCxnSpPr/>
              <p:nvPr/>
            </p:nvCxnSpPr>
            <p:spPr>
              <a:xfrm>
                <a:off x="1403648" y="4221088"/>
                <a:ext cx="252028" cy="252028"/>
              </a:xfrm>
              <a:prstGeom prst="straightConnector1">
                <a:avLst/>
              </a:prstGeom>
              <a:ln w="38100">
                <a:solidFill>
                  <a:srgbClr val="1F497D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" name="Group 104"/>
          <p:cNvGrpSpPr/>
          <p:nvPr/>
        </p:nvGrpSpPr>
        <p:grpSpPr>
          <a:xfrm>
            <a:off x="4644008" y="3609020"/>
            <a:ext cx="936104" cy="944488"/>
            <a:chOff x="3887924" y="3609020"/>
            <a:chExt cx="936104" cy="944488"/>
          </a:xfrm>
        </p:grpSpPr>
        <p:grpSp>
          <p:nvGrpSpPr>
            <p:cNvPr id="29" name="Group 29"/>
            <p:cNvGrpSpPr/>
            <p:nvPr/>
          </p:nvGrpSpPr>
          <p:grpSpPr>
            <a:xfrm>
              <a:off x="3887924" y="3609020"/>
              <a:ext cx="936104" cy="612068"/>
              <a:chOff x="3896308" y="2429272"/>
              <a:chExt cx="936104" cy="612068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3896308" y="2429272"/>
                <a:ext cx="936104" cy="61206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1F497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Bef>
                    <a:spcPts val="0"/>
                  </a:spcBef>
                </a:pPr>
                <a:r>
                  <a:rPr lang="en-GB" sz="1600" dirty="0" smtClean="0">
                    <a:solidFill>
                      <a:schemeClr val="tx1"/>
                    </a:solidFill>
                  </a:rPr>
                  <a:t>CA 2A</a:t>
                </a:r>
              </a:p>
              <a:p>
                <a:pPr algn="ctr">
                  <a:spcBef>
                    <a:spcPts val="0"/>
                  </a:spcBef>
                </a:pPr>
                <a:r>
                  <a:rPr lang="en-GB" sz="1600" dirty="0" smtClean="0">
                    <a:solidFill>
                      <a:schemeClr val="tx1"/>
                    </a:solidFill>
                  </a:rPr>
                  <a:t>(online)</a:t>
                </a:r>
                <a:endParaRPr lang="en-GB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4688396" y="2897324"/>
                <a:ext cx="108012" cy="108012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1F497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Bef>
                    <a:spcPts val="0"/>
                  </a:spcBef>
                </a:pPr>
                <a:endParaRPr lang="en-GB"/>
              </a:p>
            </p:txBody>
          </p:sp>
        </p:grpSp>
        <p:grpSp>
          <p:nvGrpSpPr>
            <p:cNvPr id="30" name="Group 100"/>
            <p:cNvGrpSpPr/>
            <p:nvPr/>
          </p:nvGrpSpPr>
          <p:grpSpPr>
            <a:xfrm>
              <a:off x="4175956" y="4221088"/>
              <a:ext cx="468052" cy="332420"/>
              <a:chOff x="1187624" y="4221088"/>
              <a:chExt cx="468052" cy="332420"/>
            </a:xfrm>
          </p:grpSpPr>
          <p:cxnSp>
            <p:nvCxnSpPr>
              <p:cNvPr id="102" name="Straight Arrow Connector 101"/>
              <p:cNvCxnSpPr/>
              <p:nvPr/>
            </p:nvCxnSpPr>
            <p:spPr>
              <a:xfrm flipH="1">
                <a:off x="1187624" y="4221088"/>
                <a:ext cx="216024" cy="252028"/>
              </a:xfrm>
              <a:prstGeom prst="straightConnector1">
                <a:avLst/>
              </a:prstGeom>
              <a:ln w="38100">
                <a:solidFill>
                  <a:srgbClr val="1F497D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Arrow Connector 102"/>
              <p:cNvCxnSpPr/>
              <p:nvPr/>
            </p:nvCxnSpPr>
            <p:spPr>
              <a:xfrm>
                <a:off x="1403648" y="4221088"/>
                <a:ext cx="8384" cy="332420"/>
              </a:xfrm>
              <a:prstGeom prst="straightConnector1">
                <a:avLst/>
              </a:prstGeom>
              <a:ln w="38100">
                <a:solidFill>
                  <a:srgbClr val="1F497D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Arrow Connector 103"/>
              <p:cNvCxnSpPr/>
              <p:nvPr/>
            </p:nvCxnSpPr>
            <p:spPr>
              <a:xfrm>
                <a:off x="1403648" y="4221088"/>
                <a:ext cx="252028" cy="252028"/>
              </a:xfrm>
              <a:prstGeom prst="straightConnector1">
                <a:avLst/>
              </a:prstGeom>
              <a:ln w="38100">
                <a:solidFill>
                  <a:srgbClr val="1F497D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68" name="Straight Arrow Connector 67"/>
          <p:cNvCxnSpPr>
            <a:stCxn id="7" idx="2"/>
            <a:endCxn id="46" idx="0"/>
          </p:cNvCxnSpPr>
          <p:nvPr/>
        </p:nvCxnSpPr>
        <p:spPr>
          <a:xfrm>
            <a:off x="4577793" y="2527621"/>
            <a:ext cx="3216335" cy="1081399"/>
          </a:xfrm>
          <a:prstGeom prst="straightConnector1">
            <a:avLst/>
          </a:prstGeom>
          <a:ln w="38100">
            <a:solidFill>
              <a:srgbClr val="1F497D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1061610" y="5067182"/>
            <a:ext cx="540060" cy="47224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7" name="Group 36"/>
          <p:cNvGrpSpPr/>
          <p:nvPr/>
        </p:nvGrpSpPr>
        <p:grpSpPr>
          <a:xfrm>
            <a:off x="3348159" y="3602358"/>
            <a:ext cx="936104" cy="968540"/>
            <a:chOff x="3348159" y="3602358"/>
            <a:chExt cx="936104" cy="968540"/>
          </a:xfrm>
        </p:grpSpPr>
        <p:sp>
          <p:nvSpPr>
            <p:cNvPr id="27" name="Rectangle 26"/>
            <p:cNvSpPr/>
            <p:nvPr/>
          </p:nvSpPr>
          <p:spPr>
            <a:xfrm>
              <a:off x="3348159" y="3602358"/>
              <a:ext cx="936104" cy="61206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1F497D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>
                  <a:solidFill>
                    <a:schemeClr val="tx1"/>
                  </a:solidFill>
                </a:rPr>
                <a:t>2007 CA</a:t>
              </a:r>
              <a:endParaRPr lang="en-GB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90" name="Straight Arrow Connector 89"/>
            <p:cNvCxnSpPr/>
            <p:nvPr/>
          </p:nvCxnSpPr>
          <p:spPr>
            <a:xfrm flipH="1">
              <a:off x="3582185" y="4238478"/>
              <a:ext cx="216024" cy="252028"/>
            </a:xfrm>
            <a:prstGeom prst="straightConnector1">
              <a:avLst/>
            </a:prstGeom>
            <a:ln w="38100">
              <a:solidFill>
                <a:srgbClr val="1F497D"/>
              </a:solidFill>
              <a:prstDash val="solid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>
              <a:off x="3798209" y="4238478"/>
              <a:ext cx="8384" cy="332420"/>
            </a:xfrm>
            <a:prstGeom prst="straightConnector1">
              <a:avLst/>
            </a:prstGeom>
            <a:ln w="38100">
              <a:solidFill>
                <a:srgbClr val="1F497D"/>
              </a:solidFill>
              <a:prstDash val="solid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>
              <a:off x="3798209" y="4238478"/>
              <a:ext cx="252028" cy="252028"/>
            </a:xfrm>
            <a:prstGeom prst="straightConnector1">
              <a:avLst/>
            </a:prstGeom>
            <a:ln w="38100">
              <a:solidFill>
                <a:srgbClr val="1F497D"/>
              </a:solidFill>
              <a:prstDash val="solid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Oval 87"/>
            <p:cNvSpPr/>
            <p:nvPr/>
          </p:nvSpPr>
          <p:spPr>
            <a:xfrm>
              <a:off x="4073161" y="4027644"/>
              <a:ext cx="124629" cy="10801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1F497D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44415" y="1920934"/>
            <a:ext cx="946737" cy="950416"/>
            <a:chOff x="544415" y="1920934"/>
            <a:chExt cx="946737" cy="950416"/>
          </a:xfrm>
        </p:grpSpPr>
        <p:grpSp>
          <p:nvGrpSpPr>
            <p:cNvPr id="77" name="Group 104"/>
            <p:cNvGrpSpPr/>
            <p:nvPr/>
          </p:nvGrpSpPr>
          <p:grpSpPr>
            <a:xfrm>
              <a:off x="544415" y="1926862"/>
              <a:ext cx="936104" cy="944488"/>
              <a:chOff x="3887924" y="3609020"/>
              <a:chExt cx="936104" cy="944488"/>
            </a:xfrm>
          </p:grpSpPr>
          <p:grpSp>
            <p:nvGrpSpPr>
              <p:cNvPr id="78" name="Group 29"/>
              <p:cNvGrpSpPr/>
              <p:nvPr/>
            </p:nvGrpSpPr>
            <p:grpSpPr>
              <a:xfrm>
                <a:off x="3887924" y="3609020"/>
                <a:ext cx="936104" cy="612068"/>
                <a:chOff x="3896308" y="2429272"/>
                <a:chExt cx="936104" cy="612068"/>
              </a:xfrm>
            </p:grpSpPr>
            <p:sp>
              <p:nvSpPr>
                <p:cNvPr id="86" name="Rectangle 85"/>
                <p:cNvSpPr/>
                <p:nvPr/>
              </p:nvSpPr>
              <p:spPr>
                <a:xfrm>
                  <a:off x="3896308" y="2429272"/>
                  <a:ext cx="936104" cy="61206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rgbClr val="1F497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2000" dirty="0" err="1" smtClean="0">
                      <a:solidFill>
                        <a:schemeClr val="tx1"/>
                      </a:solidFill>
                    </a:rPr>
                    <a:t>Dev</a:t>
                  </a:r>
                  <a:r>
                    <a:rPr lang="en-GB" sz="2000" dirty="0" smtClean="0">
                      <a:solidFill>
                        <a:schemeClr val="tx1"/>
                      </a:solidFill>
                    </a:rPr>
                    <a:t> CA</a:t>
                  </a:r>
                  <a:r>
                    <a:rPr lang="en-GB" sz="2000" dirty="0" smtClean="0">
                      <a:solidFill>
                        <a:srgbClr val="FF0000"/>
                      </a:solidFill>
                    </a:rPr>
                    <a:t>*</a:t>
                  </a:r>
                  <a:endParaRPr lang="en-GB" sz="2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7" name="Oval 86"/>
                <p:cNvSpPr/>
                <p:nvPr/>
              </p:nvSpPr>
              <p:spPr>
                <a:xfrm>
                  <a:off x="4688396" y="2897324"/>
                  <a:ext cx="108012" cy="108012"/>
                </a:xfrm>
                <a:prstGeom prst="ellipse">
                  <a:avLst/>
                </a:prstGeom>
                <a:solidFill>
                  <a:srgbClr val="FF0000"/>
                </a:solidFill>
                <a:ln w="38100">
                  <a:solidFill>
                    <a:srgbClr val="1F497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000"/>
                </a:p>
              </p:txBody>
            </p:sp>
          </p:grpSp>
          <p:grpSp>
            <p:nvGrpSpPr>
              <p:cNvPr id="79" name="Group 100"/>
              <p:cNvGrpSpPr/>
              <p:nvPr/>
            </p:nvGrpSpPr>
            <p:grpSpPr>
              <a:xfrm>
                <a:off x="4175956" y="4221088"/>
                <a:ext cx="468052" cy="332420"/>
                <a:chOff x="1187624" y="4221088"/>
                <a:chExt cx="468052" cy="332420"/>
              </a:xfrm>
            </p:grpSpPr>
            <p:cxnSp>
              <p:nvCxnSpPr>
                <p:cNvPr id="83" name="Straight Arrow Connector 82"/>
                <p:cNvCxnSpPr/>
                <p:nvPr/>
              </p:nvCxnSpPr>
              <p:spPr>
                <a:xfrm flipH="1">
                  <a:off x="1187624" y="4221088"/>
                  <a:ext cx="216024" cy="252028"/>
                </a:xfrm>
                <a:prstGeom prst="straightConnector1">
                  <a:avLst/>
                </a:prstGeom>
                <a:ln w="38100">
                  <a:solidFill>
                    <a:srgbClr val="1F497D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Arrow Connector 83"/>
                <p:cNvCxnSpPr/>
                <p:nvPr/>
              </p:nvCxnSpPr>
              <p:spPr>
                <a:xfrm>
                  <a:off x="1403648" y="4221088"/>
                  <a:ext cx="8384" cy="332420"/>
                </a:xfrm>
                <a:prstGeom prst="straightConnector1">
                  <a:avLst/>
                </a:prstGeom>
                <a:ln w="38100">
                  <a:solidFill>
                    <a:srgbClr val="1F497D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Arrow Connector 84"/>
                <p:cNvCxnSpPr/>
                <p:nvPr/>
              </p:nvCxnSpPr>
              <p:spPr>
                <a:xfrm>
                  <a:off x="1403648" y="4221088"/>
                  <a:ext cx="252028" cy="252028"/>
                </a:xfrm>
                <a:prstGeom prst="straightConnector1">
                  <a:avLst/>
                </a:prstGeom>
                <a:ln w="38100">
                  <a:solidFill>
                    <a:srgbClr val="1F497D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69" name="Shape 58"/>
            <p:cNvCxnSpPr/>
            <p:nvPr/>
          </p:nvCxnSpPr>
          <p:spPr>
            <a:xfrm flipH="1" flipV="1">
              <a:off x="951092" y="1920934"/>
              <a:ext cx="540060" cy="306034"/>
            </a:xfrm>
            <a:prstGeom prst="bentConnector4">
              <a:avLst>
                <a:gd name="adj1" fmla="val -42329"/>
                <a:gd name="adj2" fmla="val 174698"/>
              </a:avLst>
            </a:prstGeom>
            <a:ln w="38100">
              <a:solidFill>
                <a:srgbClr val="1F497D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2180043" y="1911361"/>
            <a:ext cx="1090917" cy="944488"/>
            <a:chOff x="2180043" y="1911361"/>
            <a:chExt cx="1090917" cy="944488"/>
          </a:xfrm>
        </p:grpSpPr>
        <p:grpSp>
          <p:nvGrpSpPr>
            <p:cNvPr id="12" name="Group 107"/>
            <p:cNvGrpSpPr/>
            <p:nvPr/>
          </p:nvGrpSpPr>
          <p:grpSpPr>
            <a:xfrm>
              <a:off x="2180043" y="1911361"/>
              <a:ext cx="1080120" cy="944488"/>
              <a:chOff x="863588" y="3609020"/>
              <a:chExt cx="1080120" cy="944488"/>
            </a:xfrm>
          </p:grpSpPr>
          <p:grpSp>
            <p:nvGrpSpPr>
              <p:cNvPr id="14" name="Group 71"/>
              <p:cNvGrpSpPr/>
              <p:nvPr/>
            </p:nvGrpSpPr>
            <p:grpSpPr>
              <a:xfrm>
                <a:off x="863588" y="3609020"/>
                <a:ext cx="1080120" cy="612068"/>
                <a:chOff x="6732240" y="3609020"/>
                <a:chExt cx="936104" cy="612068"/>
              </a:xfrm>
            </p:grpSpPr>
            <p:sp>
              <p:nvSpPr>
                <p:cNvPr id="73" name="Rectangle 72"/>
                <p:cNvSpPr/>
                <p:nvPr/>
              </p:nvSpPr>
              <p:spPr>
                <a:xfrm>
                  <a:off x="6732240" y="3609020"/>
                  <a:ext cx="936104" cy="61206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rgbClr val="1F497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800" dirty="0" smtClean="0">
                      <a:solidFill>
                        <a:schemeClr val="tx1"/>
                      </a:solidFill>
                    </a:rPr>
                    <a:t>Training CA</a:t>
                  </a:r>
                </a:p>
              </p:txBody>
            </p:sp>
            <p:sp>
              <p:nvSpPr>
                <p:cNvPr id="74" name="Oval 73"/>
                <p:cNvSpPr/>
                <p:nvPr/>
              </p:nvSpPr>
              <p:spPr>
                <a:xfrm>
                  <a:off x="7524328" y="4077072"/>
                  <a:ext cx="108012" cy="108012"/>
                </a:xfrm>
                <a:prstGeom prst="ellipse">
                  <a:avLst/>
                </a:prstGeom>
                <a:solidFill>
                  <a:srgbClr val="FF0000"/>
                </a:solidFill>
                <a:ln w="38100">
                  <a:solidFill>
                    <a:srgbClr val="1F497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grpSp>
            <p:nvGrpSpPr>
              <p:cNvPr id="15" name="Group 86"/>
              <p:cNvGrpSpPr/>
              <p:nvPr/>
            </p:nvGrpSpPr>
            <p:grpSpPr>
              <a:xfrm>
                <a:off x="1187624" y="4221088"/>
                <a:ext cx="468052" cy="332420"/>
                <a:chOff x="1187624" y="4221088"/>
                <a:chExt cx="468052" cy="332420"/>
              </a:xfrm>
            </p:grpSpPr>
            <p:cxnSp>
              <p:nvCxnSpPr>
                <p:cNvPr id="80" name="Straight Arrow Connector 79"/>
                <p:cNvCxnSpPr>
                  <a:stCxn id="73" idx="2"/>
                </p:cNvCxnSpPr>
                <p:nvPr/>
              </p:nvCxnSpPr>
              <p:spPr>
                <a:xfrm flipH="1">
                  <a:off x="1187624" y="4221088"/>
                  <a:ext cx="216024" cy="252028"/>
                </a:xfrm>
                <a:prstGeom prst="straightConnector1">
                  <a:avLst/>
                </a:prstGeom>
                <a:ln w="38100">
                  <a:solidFill>
                    <a:srgbClr val="1F497D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Arrow Connector 80"/>
                <p:cNvCxnSpPr>
                  <a:stCxn id="73" idx="2"/>
                </p:cNvCxnSpPr>
                <p:nvPr/>
              </p:nvCxnSpPr>
              <p:spPr>
                <a:xfrm>
                  <a:off x="1403648" y="4221088"/>
                  <a:ext cx="8384" cy="332420"/>
                </a:xfrm>
                <a:prstGeom prst="straightConnector1">
                  <a:avLst/>
                </a:prstGeom>
                <a:ln w="38100">
                  <a:solidFill>
                    <a:srgbClr val="1F497D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Arrow Connector 81"/>
                <p:cNvCxnSpPr>
                  <a:stCxn id="73" idx="2"/>
                </p:cNvCxnSpPr>
                <p:nvPr/>
              </p:nvCxnSpPr>
              <p:spPr>
                <a:xfrm>
                  <a:off x="1403648" y="4221088"/>
                  <a:ext cx="252028" cy="252028"/>
                </a:xfrm>
                <a:prstGeom prst="straightConnector1">
                  <a:avLst/>
                </a:prstGeom>
                <a:ln w="38100">
                  <a:solidFill>
                    <a:srgbClr val="1F497D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70" name="Shape 58"/>
            <p:cNvCxnSpPr/>
            <p:nvPr/>
          </p:nvCxnSpPr>
          <p:spPr>
            <a:xfrm flipH="1" flipV="1">
              <a:off x="2730900" y="1911361"/>
              <a:ext cx="540060" cy="306034"/>
            </a:xfrm>
            <a:prstGeom prst="bentConnector4">
              <a:avLst>
                <a:gd name="adj1" fmla="val -42329"/>
                <a:gd name="adj2" fmla="val 174698"/>
              </a:avLst>
            </a:prstGeom>
            <a:ln w="38100">
              <a:solidFill>
                <a:srgbClr val="1F497D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106"/>
          <p:cNvGrpSpPr/>
          <p:nvPr/>
        </p:nvGrpSpPr>
        <p:grpSpPr>
          <a:xfrm>
            <a:off x="7596336" y="4870454"/>
            <a:ext cx="1080120" cy="944488"/>
            <a:chOff x="6912260" y="4761148"/>
            <a:chExt cx="1080120" cy="944488"/>
          </a:xfrm>
        </p:grpSpPr>
        <p:grpSp>
          <p:nvGrpSpPr>
            <p:cNvPr id="72" name="Group 53"/>
            <p:cNvGrpSpPr/>
            <p:nvPr/>
          </p:nvGrpSpPr>
          <p:grpSpPr>
            <a:xfrm>
              <a:off x="6912260" y="4761148"/>
              <a:ext cx="1080120" cy="612068"/>
              <a:chOff x="3896308" y="2429272"/>
              <a:chExt cx="936104" cy="612068"/>
            </a:xfrm>
          </p:grpSpPr>
          <p:sp>
            <p:nvSpPr>
              <p:cNvPr id="97" name="Rectangle 96"/>
              <p:cNvSpPr/>
              <p:nvPr/>
            </p:nvSpPr>
            <p:spPr>
              <a:xfrm>
                <a:off x="3896308" y="2429272"/>
                <a:ext cx="936104" cy="61206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1F497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Bef>
                    <a:spcPts val="0"/>
                  </a:spcBef>
                </a:pPr>
                <a:r>
                  <a:rPr lang="en-GB" sz="2000" dirty="0" smtClean="0">
                    <a:solidFill>
                      <a:schemeClr val="tx1"/>
                    </a:solidFill>
                  </a:rPr>
                  <a:t>Climate</a:t>
                </a:r>
              </a:p>
              <a:p>
                <a:pPr algn="ctr">
                  <a:spcBef>
                    <a:spcPts val="0"/>
                  </a:spcBef>
                </a:pPr>
                <a:r>
                  <a:rPr lang="en-GB" sz="2000" dirty="0" smtClean="0">
                    <a:solidFill>
                      <a:schemeClr val="tx1"/>
                    </a:solidFill>
                  </a:rPr>
                  <a:t>CAs</a:t>
                </a:r>
                <a:endParaRPr lang="en-GB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4688396" y="2897324"/>
                <a:ext cx="108012" cy="108012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1F497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5" name="Group 92"/>
            <p:cNvGrpSpPr/>
            <p:nvPr/>
          </p:nvGrpSpPr>
          <p:grpSpPr>
            <a:xfrm>
              <a:off x="7236296" y="5373216"/>
              <a:ext cx="468052" cy="332420"/>
              <a:chOff x="1187624" y="4221088"/>
              <a:chExt cx="468052" cy="332420"/>
            </a:xfrm>
          </p:grpSpPr>
          <p:cxnSp>
            <p:nvCxnSpPr>
              <p:cNvPr id="76" name="Straight Arrow Connector 75"/>
              <p:cNvCxnSpPr/>
              <p:nvPr/>
            </p:nvCxnSpPr>
            <p:spPr>
              <a:xfrm flipH="1">
                <a:off x="1187624" y="4221088"/>
                <a:ext cx="216024" cy="252028"/>
              </a:xfrm>
              <a:prstGeom prst="straightConnector1">
                <a:avLst/>
              </a:prstGeom>
              <a:ln w="38100">
                <a:solidFill>
                  <a:srgbClr val="1F497D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Arrow Connector 88"/>
              <p:cNvCxnSpPr/>
              <p:nvPr/>
            </p:nvCxnSpPr>
            <p:spPr>
              <a:xfrm>
                <a:off x="1403648" y="4221088"/>
                <a:ext cx="8384" cy="332420"/>
              </a:xfrm>
              <a:prstGeom prst="straightConnector1">
                <a:avLst/>
              </a:prstGeom>
              <a:ln w="38100">
                <a:solidFill>
                  <a:srgbClr val="1F497D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Arrow Connector 92"/>
              <p:cNvCxnSpPr/>
              <p:nvPr/>
            </p:nvCxnSpPr>
            <p:spPr>
              <a:xfrm>
                <a:off x="1403648" y="4221088"/>
                <a:ext cx="252028" cy="252028"/>
              </a:xfrm>
              <a:prstGeom prst="straightConnector1">
                <a:avLst/>
              </a:prstGeom>
              <a:ln w="38100">
                <a:solidFill>
                  <a:srgbClr val="1F497D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05" name="Straight Arrow Connector 104"/>
          <p:cNvCxnSpPr>
            <a:stCxn id="46" idx="2"/>
          </p:cNvCxnSpPr>
          <p:nvPr/>
        </p:nvCxnSpPr>
        <p:spPr>
          <a:xfrm>
            <a:off x="7794132" y="4221088"/>
            <a:ext cx="260412" cy="649366"/>
          </a:xfrm>
          <a:prstGeom prst="straightConnector1">
            <a:avLst/>
          </a:prstGeom>
          <a:ln w="38100">
            <a:solidFill>
              <a:srgbClr val="1F497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hape 58"/>
          <p:cNvCxnSpPr>
            <a:stCxn id="46" idx="3"/>
            <a:endCxn id="46" idx="0"/>
          </p:cNvCxnSpPr>
          <p:nvPr/>
        </p:nvCxnSpPr>
        <p:spPr>
          <a:xfrm flipH="1" flipV="1">
            <a:off x="7794128" y="3609020"/>
            <a:ext cx="540060" cy="306034"/>
          </a:xfrm>
          <a:prstGeom prst="bentConnector4">
            <a:avLst>
              <a:gd name="adj1" fmla="val -42329"/>
              <a:gd name="adj2" fmla="val 174698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2516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052513"/>
            <a:ext cx="8910638" cy="1645708"/>
          </a:xfrm>
        </p:spPr>
        <p:txBody>
          <a:bodyPr/>
          <a:lstStyle/>
          <a:p>
            <a:r>
              <a:rPr lang="en-US" dirty="0" smtClean="0"/>
              <a:t>JCS joining (to be joining) EUPMA</a:t>
            </a:r>
          </a:p>
          <a:p>
            <a:pPr lvl="1"/>
            <a:r>
              <a:rPr lang="en-US" dirty="0" smtClean="0"/>
              <a:t>Signed by </a:t>
            </a:r>
            <a:r>
              <a:rPr lang="en-US" dirty="0" err="1" smtClean="0"/>
              <a:t>QuoVadis</a:t>
            </a:r>
            <a:endParaRPr lang="en-US" dirty="0" smtClean="0"/>
          </a:p>
          <a:p>
            <a:pPr lvl="1"/>
            <a:r>
              <a:rPr lang="en-US" dirty="0" smtClean="0"/>
              <a:t>QV had already been reviewed for SWITCH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BFEC9-D9A4-4778-B0AF-1370E3CAC183}" type="datetime1">
              <a:rPr lang="en-GB" altLang="en-US" smtClean="0"/>
              <a:pPr/>
              <a:t>12/05/2015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HLCA</a:t>
            </a: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66F-ED3D-4AB7-8B04-58B9385D37C5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1394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 HLCA?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052513"/>
            <a:ext cx="8910638" cy="1276376"/>
          </a:xfrm>
        </p:spPr>
        <p:txBody>
          <a:bodyPr/>
          <a:lstStyle/>
          <a:p>
            <a:r>
              <a:rPr lang="en-US" dirty="0" smtClean="0"/>
              <a:t>Started </a:t>
            </a:r>
            <a:r>
              <a:rPr lang="en-US" dirty="0" err="1" smtClean="0"/>
              <a:t>waaaay</a:t>
            </a:r>
            <a:r>
              <a:rPr lang="en-US" dirty="0" smtClean="0"/>
              <a:t> back in 2006</a:t>
            </a:r>
            <a:endParaRPr lang="en-GB" dirty="0" smtClean="0"/>
          </a:p>
          <a:p>
            <a:pPr lvl="1"/>
            <a:r>
              <a:rPr lang="en-US" dirty="0" smtClean="0"/>
              <a:t>Birth of IGTF SHOULD ?</a:t>
            </a:r>
          </a:p>
          <a:p>
            <a:r>
              <a:rPr lang="en-US" dirty="0" smtClean="0"/>
              <a:t>Last version 0.11 as of May </a:t>
            </a:r>
            <a:r>
              <a:rPr lang="en-US" dirty="0" smtClean="0"/>
              <a:t>2012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BFEC9-D9A4-4778-B0AF-1370E3CAC183}" type="datetime1">
              <a:rPr lang="en-GB" altLang="en-US" smtClean="0"/>
              <a:pPr/>
              <a:t>12/05/2015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Talk Title Goes Here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66F-ED3D-4AB7-8B04-58B9385D37C5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1539404"/>
      </p:ext>
    </p:extLst>
  </p:cSld>
  <p:clrMapOvr>
    <a:masterClrMapping/>
  </p:clrMapOvr>
</p:sld>
</file>

<file path=ppt/theme/theme1.xml><?xml version="1.0" encoding="utf-8"?>
<a:theme xmlns:a="http://schemas.openxmlformats.org/drawingml/2006/main" name="Europe_update">
  <a:themeElements>
    <a:clrScheme name="GridPP3_talk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ridPP3_talks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33CC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DCE4E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3200" b="0" i="0" u="none" strike="noStrike" cap="none" normalizeH="0" baseline="0" smtClean="0">
            <a:ln>
              <a:noFill/>
            </a:ln>
            <a:solidFill>
              <a:srgbClr val="0033CC"/>
            </a:solidFill>
            <a:effectLst/>
            <a:latin typeface="Trebuchet MS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33CC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DCE4E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3200" b="0" i="0" u="none" strike="noStrike" cap="none" normalizeH="0" baseline="0" smtClean="0">
            <a:ln>
              <a:noFill/>
            </a:ln>
            <a:solidFill>
              <a:srgbClr val="0033CC"/>
            </a:solidFill>
            <a:effectLst/>
            <a:latin typeface="Trebuchet MS" pitchFamily="34" charset="0"/>
            <a:cs typeface="Arial" charset="0"/>
          </a:defRPr>
        </a:defPPr>
      </a:lstStyle>
    </a:lnDef>
  </a:objectDefaults>
  <a:extraClrSchemeLst>
    <a:extraClrScheme>
      <a:clrScheme name="GridPP3_talk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PP3_talk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PP3_talk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PP3_talk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PP3_talk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PP3_talk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PP3_talk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PP3_talk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PP3_talk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PP3_talk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PP3_talk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PP3_talk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PP3_talks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CE4E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BEFF6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Europe_update</Template>
  <TotalTime>1763</TotalTime>
  <Words>443</Words>
  <Application>Microsoft Office PowerPoint</Application>
  <PresentationFormat>On-screen Show (4:3)</PresentationFormat>
  <Paragraphs>114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Europe_update</vt:lpstr>
      <vt:lpstr>EGI-InSPIRE-Slide-Template_v4</vt:lpstr>
      <vt:lpstr>The Case for HLCA Revisited</vt:lpstr>
      <vt:lpstr>Reminder: why HLCA</vt:lpstr>
      <vt:lpstr>Reminder: Why HLCA</vt:lpstr>
      <vt:lpstr>Background: Why HLCA?</vt:lpstr>
      <vt:lpstr>Policy “Inheritance” example</vt:lpstr>
      <vt:lpstr>Hierarchy Discussion</vt:lpstr>
      <vt:lpstr>Original UK eScience Certificate Hierarchy</vt:lpstr>
      <vt:lpstr>In Practice</vt:lpstr>
      <vt:lpstr>What’s in HLCA?</vt:lpstr>
      <vt:lpstr>Conclusion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Evolution: EGI and beyond</dc:title>
  <dc:creator>Jensen, Jens (STFC,RAL,SC)</dc:creator>
  <cp:lastModifiedBy>Jensen, Jens (STFC,RAL,SC)</cp:lastModifiedBy>
  <cp:revision>11</cp:revision>
  <dcterms:created xsi:type="dcterms:W3CDTF">2015-05-07T10:37:33Z</dcterms:created>
  <dcterms:modified xsi:type="dcterms:W3CDTF">2015-05-12T08:02:27Z</dcterms:modified>
</cp:coreProperties>
</file>