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"/>
  </p:notesMasterIdLst>
  <p:sldIdLst>
    <p:sldId id="260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1"/>
    <p:restoredTop sz="94643"/>
  </p:normalViewPr>
  <p:slideViewPr>
    <p:cSldViewPr snapToGrid="0" snapToObjects="1">
      <p:cViewPr varScale="1">
        <p:scale>
          <a:sx n="61" d="100"/>
          <a:sy n="61" d="100"/>
        </p:scale>
        <p:origin x="660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4199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20538" y="0"/>
            <a:ext cx="12463462" cy="13732328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5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32659" y="0"/>
            <a:ext cx="24416658" cy="1376449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anchor="b"/>
          <a:lstStyle>
            <a:lvl1pPr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8930" y="-33385"/>
            <a:ext cx="22501585" cy="13750114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8930" y="-61797"/>
            <a:ext cx="24469130" cy="13778526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82359"/>
            <a:ext cx="436372" cy="3432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35000" y="647282"/>
            <a:ext cx="11023600" cy="1092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700" r:id="rId7"/>
    <p:sldLayoutId id="2147483662" r:id="rId8"/>
    <p:sldLayoutId id="2147483701" r:id="rId9"/>
    <p:sldLayoutId id="2147483668" r:id="rId10"/>
    <p:sldLayoutId id="2147483660" r:id="rId11"/>
    <p:sldLayoutId id="2147483704" r:id="rId12"/>
    <p:sldLayoutId id="2147483705" r:id="rId13"/>
    <p:sldLayoutId id="2147483706" r:id="rId14"/>
    <p:sldLayoutId id="2147483707" r:id="rId15"/>
    <p:sldLayoutId id="2147483703" r:id="rId16"/>
    <p:sldLayoutId id="2147483661" r:id="rId17"/>
    <p:sldLayoutId id="2147483664" r:id="rId18"/>
    <p:sldLayoutId id="2147483667" r:id="rId19"/>
    <p:sldLayoutId id="2147483702" r:id="rId20"/>
    <p:sldLayoutId id="2147483697" r:id="rId21"/>
    <p:sldLayoutId id="2147483674" r:id="rId22"/>
    <p:sldLayoutId id="2147483677" r:id="rId23"/>
    <p:sldLayoutId id="2147483698" r:id="rId24"/>
    <p:sldLayoutId id="2147483699" r:id="rId25"/>
    <p:sldLayoutId id="2147483672" r:id="rId26"/>
    <p:sldLayoutId id="2147483675" r:id="rId27"/>
    <p:sldLayoutId id="2147483678" r:id="rId28"/>
    <p:sldLayoutId id="2147483684" r:id="rId29"/>
    <p:sldLayoutId id="2147483673" r:id="rId30"/>
    <p:sldLayoutId id="2147483676" r:id="rId31"/>
    <p:sldLayoutId id="2147483679" r:id="rId32"/>
    <p:sldLayoutId id="2147483682" r:id="rId33"/>
    <p:sldLayoutId id="2147483685" r:id="rId34"/>
    <p:sldLayoutId id="2147483686" r:id="rId35"/>
    <p:sldLayoutId id="2147483688" r:id="rId36"/>
    <p:sldLayoutId id="2147483689" r:id="rId37"/>
    <p:sldLayoutId id="2147483690" r:id="rId38"/>
  </p:sldLayoutIdLst>
  <p:transition spd="med"/>
  <p:hf hd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2"/>
          </p:nvPr>
        </p:nvSpPr>
        <p:spPr>
          <a:xfrm>
            <a:off x="704850" y="12723168"/>
            <a:ext cx="213200" cy="461665"/>
          </a:xfrm>
        </p:spPr>
        <p:txBody>
          <a:bodyPr/>
          <a:lstStyle/>
          <a:p>
            <a:fld id="{86CB4B4D-7CA3-9044-876B-883B54F8677D}" type="slidenum">
              <a:rPr lang="en-GB" smtClean="0"/>
              <a:t>1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pPr algn="ctr"/>
            <a:r>
              <a:rPr lang="en-GB" dirty="0"/>
              <a:t>SPIDR-4:Timepix4 readout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6526E-9CC1-4FB4-BF09-903C6273678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001821" y="2002881"/>
            <a:ext cx="4536819" cy="5305096"/>
          </a:xfrm>
        </p:spPr>
        <p:txBody>
          <a:bodyPr/>
          <a:lstStyle/>
          <a:p>
            <a:r>
              <a:rPr lang="en-US" sz="3600" dirty="0"/>
              <a:t>SPIDR4 team:</a:t>
            </a:r>
          </a:p>
          <a:p>
            <a:r>
              <a:rPr lang="en-US" sz="2400" dirty="0" err="1"/>
              <a:t>Nikhef</a:t>
            </a:r>
            <a:r>
              <a:rPr lang="en-US" sz="2400" dirty="0"/>
              <a:t>:</a:t>
            </a:r>
          </a:p>
          <a:p>
            <a:r>
              <a:rPr lang="en-US" sz="2400" dirty="0"/>
              <a:t>Bas </a:t>
            </a:r>
            <a:r>
              <a:rPr lang="en-US" sz="2400" dirty="0" err="1"/>
              <a:t>vd</a:t>
            </a:r>
            <a:r>
              <a:rPr lang="en-US" sz="2400" dirty="0"/>
              <a:t> Heijden</a:t>
            </a:r>
          </a:p>
          <a:p>
            <a:r>
              <a:rPr lang="en-US" sz="2400" dirty="0"/>
              <a:t>Charles </a:t>
            </a:r>
            <a:r>
              <a:rPr lang="en-US" sz="2400" dirty="0" err="1"/>
              <a:t>Ietswaard</a:t>
            </a:r>
            <a:endParaRPr lang="en-US" sz="2400" dirty="0"/>
          </a:p>
          <a:p>
            <a:r>
              <a:rPr lang="en-US" sz="2400" dirty="0"/>
              <a:t>Vincent v Beveren</a:t>
            </a:r>
          </a:p>
          <a:p>
            <a:r>
              <a:rPr lang="en-US" sz="2400" dirty="0"/>
              <a:t>Henk </a:t>
            </a:r>
            <a:r>
              <a:rPr lang="en-US" sz="2400" dirty="0" err="1"/>
              <a:t>Boterenbrood</a:t>
            </a:r>
            <a:endParaRPr lang="en-US" sz="2400" dirty="0"/>
          </a:p>
          <a:p>
            <a:r>
              <a:rPr lang="en-US" sz="2400" dirty="0"/>
              <a:t>Berend </a:t>
            </a:r>
            <a:r>
              <a:rPr lang="en-US" sz="2400" dirty="0" err="1"/>
              <a:t>Munneke</a:t>
            </a:r>
            <a:endParaRPr lang="en-US" sz="2400" dirty="0"/>
          </a:p>
          <a:p>
            <a:r>
              <a:rPr lang="en-US" sz="2400" dirty="0"/>
              <a:t>Martin Fransen</a:t>
            </a:r>
          </a:p>
          <a:p>
            <a:endParaRPr lang="en-US" sz="2400" dirty="0"/>
          </a:p>
          <a:p>
            <a:r>
              <a:rPr lang="en-US" sz="2400" dirty="0"/>
              <a:t>ASI:</a:t>
            </a:r>
          </a:p>
          <a:p>
            <a:r>
              <a:rPr lang="en-US" sz="2400" dirty="0" err="1"/>
              <a:t>Kiavash</a:t>
            </a:r>
            <a:r>
              <a:rPr lang="en-US" sz="2400" dirty="0"/>
              <a:t> </a:t>
            </a:r>
            <a:r>
              <a:rPr lang="en-US" sz="2400" dirty="0" err="1"/>
              <a:t>Matin</a:t>
            </a:r>
            <a:endParaRPr lang="en-US" sz="2400" dirty="0"/>
          </a:p>
          <a:p>
            <a:r>
              <a:rPr lang="en-US" sz="2400" dirty="0"/>
              <a:t>Bram </a:t>
            </a:r>
            <a:r>
              <a:rPr lang="en-US" sz="2400" dirty="0" err="1"/>
              <a:t>Bouwens</a:t>
            </a:r>
            <a:endParaRPr lang="en-US" sz="2400" dirty="0"/>
          </a:p>
          <a:p>
            <a:r>
              <a:rPr lang="en-US" sz="2400" dirty="0" err="1"/>
              <a:t>Jord</a:t>
            </a:r>
            <a:r>
              <a:rPr lang="en-US" sz="2400" dirty="0"/>
              <a:t> </a:t>
            </a:r>
            <a:r>
              <a:rPr lang="en-US" sz="2400" dirty="0" err="1"/>
              <a:t>Prangsma</a:t>
            </a:r>
            <a:endParaRPr lang="en-US" sz="2400" dirty="0"/>
          </a:p>
          <a:p>
            <a:r>
              <a:rPr lang="en-US" sz="2400" dirty="0"/>
              <a:t>Steven Tan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7E781D-82C1-4E29-B879-30A90FD86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6" y="8173308"/>
            <a:ext cx="6463227" cy="3612931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9C4017F-CA76-40DA-91AA-FEEF916B37F8}"/>
              </a:ext>
            </a:extLst>
          </p:cNvPr>
          <p:cNvSpPr txBox="1">
            <a:spLocks/>
          </p:cNvSpPr>
          <p:nvPr/>
        </p:nvSpPr>
        <p:spPr>
          <a:xfrm>
            <a:off x="1661268" y="7709002"/>
            <a:ext cx="4536819" cy="659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3600" dirty="0"/>
              <a:t>Last years Jamboree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254B8A-E9C2-4C6D-B71C-BD134126D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r="21954"/>
          <a:stretch/>
        </p:blipFill>
        <p:spPr>
          <a:xfrm rot="5400000">
            <a:off x="15407597" y="3609947"/>
            <a:ext cx="7000087" cy="9302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442A2F-E877-4653-80AE-FEC2712ED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29" y="2065475"/>
            <a:ext cx="8337132" cy="6252849"/>
          </a:xfrm>
          <a:prstGeom prst="rect">
            <a:avLst/>
          </a:prstGeom>
        </p:spPr>
      </p:pic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4E9E27-5F3E-415A-834F-D384E3EBB7C0}"/>
              </a:ext>
            </a:extLst>
          </p:cNvPr>
          <p:cNvSpPr txBox="1">
            <a:spLocks/>
          </p:cNvSpPr>
          <p:nvPr/>
        </p:nvSpPr>
        <p:spPr>
          <a:xfrm>
            <a:off x="18263391" y="2843364"/>
            <a:ext cx="4158368" cy="741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3600" dirty="0"/>
              <a:t>Everything works</a:t>
            </a:r>
            <a:r>
              <a:rPr lang="en-US" sz="4400" dirty="0"/>
              <a:t>!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8912843-EB45-409D-8A76-0F4528F78A68}"/>
              </a:ext>
            </a:extLst>
          </p:cNvPr>
          <p:cNvSpPr/>
          <p:nvPr/>
        </p:nvSpPr>
        <p:spPr>
          <a:xfrm>
            <a:off x="4771700" y="2932395"/>
            <a:ext cx="210211" cy="621888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93B5DEB8-95A9-435D-BC84-6A4B0F2C11B5}"/>
              </a:ext>
            </a:extLst>
          </p:cNvPr>
          <p:cNvSpPr/>
          <p:nvPr/>
        </p:nvSpPr>
        <p:spPr>
          <a:xfrm>
            <a:off x="4766441" y="3699628"/>
            <a:ext cx="210211" cy="621888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2E4DD953-F622-4C88-AE80-5BBCAA603D7A}"/>
              </a:ext>
            </a:extLst>
          </p:cNvPr>
          <p:cNvSpPr/>
          <p:nvPr/>
        </p:nvSpPr>
        <p:spPr>
          <a:xfrm>
            <a:off x="4766441" y="4403847"/>
            <a:ext cx="220717" cy="294280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828D942-B132-4DAA-8E86-BE81BE31B109}"/>
              </a:ext>
            </a:extLst>
          </p:cNvPr>
          <p:cNvSpPr txBox="1">
            <a:spLocks/>
          </p:cNvSpPr>
          <p:nvPr/>
        </p:nvSpPr>
        <p:spPr>
          <a:xfrm>
            <a:off x="5129044" y="3071863"/>
            <a:ext cx="540088" cy="502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dirty="0"/>
              <a:t>ET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68316192-0612-4EA5-942D-D60041B00543}"/>
              </a:ext>
            </a:extLst>
          </p:cNvPr>
          <p:cNvSpPr/>
          <p:nvPr/>
        </p:nvSpPr>
        <p:spPr>
          <a:xfrm>
            <a:off x="4761181" y="4808499"/>
            <a:ext cx="220717" cy="294280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A6060EA-0CAD-49D6-B22A-AD6DC5FC3E1C}"/>
              </a:ext>
            </a:extLst>
          </p:cNvPr>
          <p:cNvSpPr txBox="1">
            <a:spLocks/>
          </p:cNvSpPr>
          <p:nvPr/>
        </p:nvSpPr>
        <p:spPr>
          <a:xfrm>
            <a:off x="5129044" y="3809622"/>
            <a:ext cx="540088" cy="502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dirty="0"/>
              <a:t>CT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11F29FB-7B55-4872-BDA2-F71C672E47C8}"/>
              </a:ext>
            </a:extLst>
          </p:cNvPr>
          <p:cNvSpPr txBox="1">
            <a:spLocks/>
          </p:cNvSpPr>
          <p:nvPr/>
        </p:nvSpPr>
        <p:spPr>
          <a:xfrm>
            <a:off x="5134291" y="4327137"/>
            <a:ext cx="540088" cy="502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dirty="0"/>
              <a:t>MT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60655CF-28BF-40D6-BDA1-F5246D3604C8}"/>
              </a:ext>
            </a:extLst>
          </p:cNvPr>
          <p:cNvSpPr txBox="1">
            <a:spLocks/>
          </p:cNvSpPr>
          <p:nvPr/>
        </p:nvSpPr>
        <p:spPr>
          <a:xfrm>
            <a:off x="5134290" y="4779561"/>
            <a:ext cx="761109" cy="502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dirty="0"/>
              <a:t>R&amp;D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4CB1D314-11E7-4F8D-9698-BAFFB4BDFBB8}"/>
              </a:ext>
            </a:extLst>
          </p:cNvPr>
          <p:cNvSpPr txBox="1">
            <a:spLocks/>
          </p:cNvSpPr>
          <p:nvPr/>
        </p:nvSpPr>
        <p:spPr>
          <a:xfrm>
            <a:off x="8598109" y="9882762"/>
            <a:ext cx="5228249" cy="741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3600" dirty="0"/>
              <a:t>Agile working pilot project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29657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IKHEF_PRESENTATIE-TEMPLA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WT_NIKHEF_PRESENTATIE-TEMPLATE" id="{EACE4005-861C-BF4A-97C0-554FE5B33ECB}" vid="{739EF6AC-5BCB-6E47-A47D-B75394F754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</Template>
  <TotalTime>1519</TotalTime>
  <Words>51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Helvetica Neue</vt:lpstr>
      <vt:lpstr>Helvetica Neue Medium</vt:lpstr>
      <vt:lpstr>NIKHEF_PRESENTATIE-TEMPLATE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</dc:creator>
  <cp:lastModifiedBy>Martin Fransen</cp:lastModifiedBy>
  <cp:revision>103</cp:revision>
  <dcterms:created xsi:type="dcterms:W3CDTF">2018-12-05T15:09:57Z</dcterms:created>
  <dcterms:modified xsi:type="dcterms:W3CDTF">2019-10-17T09:34:57Z</dcterms:modified>
</cp:coreProperties>
</file>