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3" r:id="rId1"/>
  </p:sldMasterIdLst>
  <p:notesMasterIdLst>
    <p:notesMasterId r:id="rId3"/>
  </p:notesMasterIdLst>
  <p:sldIdLst>
    <p:sldId id="279" r:id="rId2"/>
  </p:sldIdLst>
  <p:sldSz cx="10160000" cy="5715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33"/>
    <a:srgbClr val="00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08" y="-1008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B7110-2A44-4BF7-AA95-5B34FEFF480E}" type="datetimeFigureOut">
              <a:rPr lang="en-US" smtClean="0"/>
              <a:t>13-Feb-19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8C0DF-3BAC-4F8E-B40C-1B73A0452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64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Voorbla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pic>
        <p:nvPicPr>
          <p:cNvPr id="16" name="NIKHEF_PATROON1.png" descr="NIKHEF_PATROON1.png"/>
          <p:cNvPicPr>
            <a:picLocks noChangeAspect="1"/>
          </p:cNvPicPr>
          <p:nvPr/>
        </p:nvPicPr>
        <p:blipFill rotWithShape="1">
          <a:blip r:embed="rId2">
            <a:extLst/>
          </a:blip>
          <a:srcRect l="-1" r="18135"/>
          <a:stretch/>
        </p:blipFill>
        <p:spPr>
          <a:xfrm>
            <a:off x="3587697" y="109750"/>
            <a:ext cx="6480000" cy="549550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Vorm"/>
          <p:cNvSpPr/>
          <p:nvPr/>
        </p:nvSpPr>
        <p:spPr>
          <a:xfrm>
            <a:off x="8069089" y="1185"/>
            <a:ext cx="2129938" cy="57126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18" name="Driehoek"/>
          <p:cNvSpPr/>
          <p:nvPr/>
        </p:nvSpPr>
        <p:spPr>
          <a:xfrm>
            <a:off x="-910" y="1185"/>
            <a:ext cx="8069999" cy="2937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 dirty="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64585" y="3485454"/>
            <a:ext cx="5818188" cy="1964522"/>
          </a:xfrm>
          <a:prstGeom prst="rect">
            <a:avLst/>
          </a:prstGeom>
        </p:spPr>
        <p:txBody>
          <a:bodyPr lIns="38405" tIns="19202" rIns="38405" bIns="19202" anchor="b"/>
          <a:lstStyle>
            <a:lvl1pPr>
              <a:defRPr sz="380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6409972" y="3018815"/>
            <a:ext cx="2714571" cy="2425219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64583" y="3017481"/>
            <a:ext cx="5818187" cy="389452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70267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4583" y="264585"/>
            <a:ext cx="2116667" cy="8314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0FF3319E-5EE6-49AF-A624-10A927D8231B}" type="slidenum">
              <a:rPr lang="en-US" smtClean="0"/>
              <a:t>‹#›</a:t>
            </a:fld>
            <a:endParaRPr lang="en-US"/>
          </a:p>
        </p:txBody>
      </p:sp>
      <p:sp>
        <p:nvSpPr>
          <p:cNvPr id="196" name="Hoofdtekst"/>
          <p:cNvSpPr txBox="1">
            <a:spLocks noGrp="1"/>
          </p:cNvSpPr>
          <p:nvPr>
            <p:ph type="body" sz="half" idx="13"/>
          </p:nvPr>
        </p:nvSpPr>
        <p:spPr>
          <a:xfrm>
            <a:off x="264585" y="1428751"/>
            <a:ext cx="4658899" cy="3394393"/>
          </a:xfrm>
          <a:prstGeom prst="rect">
            <a:avLst/>
          </a:prstGeom>
        </p:spPr>
        <p:txBody>
          <a:bodyPr/>
          <a:lstStyle>
            <a:lvl1pPr>
              <a:defRPr sz="1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5238752" y="1428751"/>
            <a:ext cx="4658899" cy="3394393"/>
          </a:xfrm>
          <a:prstGeom prst="rect">
            <a:avLst/>
          </a:prstGeom>
        </p:spPr>
        <p:txBody>
          <a:bodyPr/>
          <a:lstStyle>
            <a:lvl1pPr>
              <a:defRPr sz="1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xmlns="" id="{B83153A6-F6AA-7F44-8E1F-AAB40734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5958" y="5119246"/>
            <a:ext cx="7314142" cy="556508"/>
          </a:xfrm>
          <a:prstGeom prst="rect">
            <a:avLst/>
          </a:prstGeom>
        </p:spPr>
        <p:txBody>
          <a:bodyPr vert="horz" lIns="38405" tIns="19202" rIns="38405" bIns="19202" rtlCol="0" anchor="ctr"/>
          <a:lstStyle>
            <a:lvl1pPr algn="l">
              <a:defRPr lang="nl-NL" sz="13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Nikhef technology workshop (ET)  6-2-2018</a:t>
            </a:r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xmlns="" id="{DC859610-B140-AC4F-91F1-D90108BC3EA2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64584" y="264583"/>
            <a:ext cx="9630833" cy="44627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9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[A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0FF3319E-5EE6-49AF-A624-10A927D8231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xmlns="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5958" y="5119246"/>
            <a:ext cx="7314142" cy="556508"/>
          </a:xfrm>
          <a:prstGeom prst="rect">
            <a:avLst/>
          </a:prstGeom>
        </p:spPr>
        <p:txBody>
          <a:bodyPr vert="horz" lIns="38405" tIns="19202" rIns="38405" bIns="19202" rtlCol="0" anchor="ctr"/>
          <a:lstStyle>
            <a:lvl1pPr algn="l">
              <a:defRPr lang="nl-NL" sz="13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Nikhef technology workshop (ET)  6-2-2018</a:t>
            </a:r>
          </a:p>
        </p:txBody>
      </p:sp>
      <p:sp>
        <p:nvSpPr>
          <p:cNvPr id="7" name="HOOFDTITEL VAN DEZE SLIDE, EVENTUEEL OVER MEERDERE REGELS.">
            <a:extLst>
              <a:ext uri="{FF2B5EF4-FFF2-40B4-BE49-F238E27FC236}">
                <a16:creationId xmlns:a16="http://schemas.microsoft.com/office/drawing/2014/main" xmlns="" id="{B102C488-C56D-1745-89EB-AEBECD0741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64585" y="264585"/>
            <a:ext cx="4658899" cy="64633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1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Hoofdtekst">
            <a:extLst>
              <a:ext uri="{FF2B5EF4-FFF2-40B4-BE49-F238E27FC236}">
                <a16:creationId xmlns:a16="http://schemas.microsoft.com/office/drawing/2014/main" xmlns="" id="{C74FE25D-C6A2-C04E-A06E-A3DFC5860968}"/>
              </a:ext>
            </a:extLst>
          </p:cNvPr>
          <p:cNvSpPr txBox="1">
            <a:spLocks noGrp="1"/>
          </p:cNvSpPr>
          <p:nvPr>
            <p:ph type="body" sz="half" idx="14"/>
          </p:nvPr>
        </p:nvSpPr>
        <p:spPr>
          <a:xfrm>
            <a:off x="264585" y="1428751"/>
            <a:ext cx="4658899" cy="3394393"/>
          </a:xfrm>
          <a:prstGeom prst="rect">
            <a:avLst/>
          </a:prstGeom>
        </p:spPr>
        <p:txBody>
          <a:bodyPr/>
          <a:lstStyle>
            <a:lvl1pPr>
              <a:defRPr sz="1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xmlns="" id="{14E92ADA-9A18-D848-96CE-8133951A757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238972" y="1"/>
            <a:ext cx="4921030" cy="5080001"/>
          </a:xfrm>
          <a:prstGeom prst="rect">
            <a:avLst/>
          </a:prstGeom>
        </p:spPr>
        <p:txBody>
          <a:bodyPr lIns="38404" tIns="19202" rIns="38404" bIns="19202"/>
          <a:lstStyle/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5166948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[A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0FF3319E-5EE6-49AF-A624-10A927D8231B}" type="slidenum">
              <a:rPr lang="en-US" smtClean="0"/>
              <a:t>‹#›</a:t>
            </a:fld>
            <a:endParaRPr lang="en-US"/>
          </a:p>
        </p:txBody>
      </p:sp>
      <p:sp>
        <p:nvSpPr>
          <p:cNvPr id="279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64583" y="269702"/>
            <a:ext cx="2382022" cy="45534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0" name="Afbeelding"/>
          <p:cNvSpPr>
            <a:spLocks noGrp="1"/>
          </p:cNvSpPr>
          <p:nvPr>
            <p:ph type="pic" idx="14"/>
          </p:nvPr>
        </p:nvSpPr>
        <p:spPr>
          <a:xfrm>
            <a:off x="2963967" y="0"/>
            <a:ext cx="7196033" cy="5080000"/>
          </a:xfrm>
          <a:prstGeom prst="rect">
            <a:avLst/>
          </a:prstGeom>
        </p:spPr>
        <p:txBody>
          <a:bodyPr lIns="38404" tIns="19202" rIns="38404" bIns="19202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xmlns="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5958" y="5119246"/>
            <a:ext cx="7314142" cy="556508"/>
          </a:xfrm>
          <a:prstGeom prst="rect">
            <a:avLst/>
          </a:prstGeom>
        </p:spPr>
        <p:txBody>
          <a:bodyPr vert="horz" lIns="38405" tIns="19202" rIns="38405" bIns="19202" rtlCol="0" anchor="ctr"/>
          <a:lstStyle>
            <a:lvl1pPr algn="l">
              <a:defRPr lang="nl-NL" sz="13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Nikhef technology workshop (ET)  6-2-2018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5080000"/>
            <a:ext cx="10160000" cy="635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166" name="Vorm"/>
          <p:cNvSpPr/>
          <p:nvPr/>
        </p:nvSpPr>
        <p:spPr>
          <a:xfrm>
            <a:off x="0" y="5080000"/>
            <a:ext cx="1020489" cy="63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167" name="Vorm"/>
          <p:cNvSpPr/>
          <p:nvPr/>
        </p:nvSpPr>
        <p:spPr>
          <a:xfrm rot="10800000">
            <a:off x="8564869" y="5080000"/>
            <a:ext cx="1595131" cy="63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72902" y="5224330"/>
            <a:ext cx="884898" cy="34634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0FF3319E-5EE6-49AF-A624-10A927D8231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xmlns="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5958" y="5119246"/>
            <a:ext cx="7314142" cy="556508"/>
          </a:xfrm>
          <a:prstGeom prst="rect">
            <a:avLst/>
          </a:prstGeom>
        </p:spPr>
        <p:txBody>
          <a:bodyPr vert="horz" lIns="38405" tIns="19202" rIns="38405" bIns="19202" rtlCol="0" anchor="ctr"/>
          <a:lstStyle>
            <a:lvl1pPr algn="l">
              <a:defRPr lang="nl-NL" sz="13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Nikhef technology workshop (ET)  6-2-2018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xmlns="" id="{854D6915-EC47-0443-8D2D-B4C6FA02950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264585" y="1428751"/>
            <a:ext cx="4657521" cy="3386667"/>
          </a:xfrm>
          <a:prstGeom prst="rect">
            <a:avLst/>
          </a:prstGeom>
        </p:spPr>
        <p:txBody>
          <a:bodyPr lIns="38404" tIns="19202" rIns="38404" bIns="19202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xmlns="" id="{4D92B7DB-1453-9C41-A644-6FDD87329F0A}"/>
              </a:ext>
            </a:extLst>
          </p:cNvPr>
          <p:cNvSpPr txBox="1">
            <a:spLocks noGrp="1"/>
          </p:cNvSpPr>
          <p:nvPr>
            <p:ph type="body" sz="half" idx="14"/>
          </p:nvPr>
        </p:nvSpPr>
        <p:spPr>
          <a:xfrm>
            <a:off x="5238752" y="1428751"/>
            <a:ext cx="4658899" cy="3394393"/>
          </a:xfrm>
          <a:prstGeom prst="rect">
            <a:avLst/>
          </a:prstGeom>
        </p:spPr>
        <p:txBody>
          <a:bodyPr/>
          <a:lstStyle>
            <a:lvl1pPr>
              <a:defRPr sz="1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xmlns="" id="{04D00369-1CA4-7747-BA9D-8239C719DFA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64584" y="264583"/>
            <a:ext cx="9630833" cy="44627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9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041690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5080000"/>
            <a:ext cx="10160000" cy="635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166" name="Vorm"/>
          <p:cNvSpPr/>
          <p:nvPr/>
        </p:nvSpPr>
        <p:spPr>
          <a:xfrm>
            <a:off x="0" y="5080000"/>
            <a:ext cx="1020489" cy="63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167" name="Vorm"/>
          <p:cNvSpPr/>
          <p:nvPr/>
        </p:nvSpPr>
        <p:spPr>
          <a:xfrm rot="10800000">
            <a:off x="8564869" y="5080000"/>
            <a:ext cx="1595131" cy="63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72902" y="5224330"/>
            <a:ext cx="884898" cy="34634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0FF3319E-5EE6-49AF-A624-10A927D8231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xmlns="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5958" y="5119246"/>
            <a:ext cx="7314142" cy="556508"/>
          </a:xfrm>
          <a:prstGeom prst="rect">
            <a:avLst/>
          </a:prstGeom>
        </p:spPr>
        <p:txBody>
          <a:bodyPr vert="horz" lIns="38405" tIns="19202" rIns="38405" bIns="19202" rtlCol="0" anchor="ctr"/>
          <a:lstStyle>
            <a:lvl1pPr algn="l">
              <a:defRPr lang="nl-NL" sz="13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Nikhef technology workshop (ET)  6-2-2018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xmlns="" id="{519E42B3-C5CA-B34A-BFA7-5538D5460E4D}"/>
              </a:ext>
            </a:extLst>
          </p:cNvPr>
          <p:cNvSpPr txBox="1">
            <a:spLocks noGrp="1"/>
          </p:cNvSpPr>
          <p:nvPr>
            <p:ph type="body" sz="half" idx="13"/>
          </p:nvPr>
        </p:nvSpPr>
        <p:spPr>
          <a:xfrm>
            <a:off x="264585" y="1428751"/>
            <a:ext cx="4658899" cy="3394393"/>
          </a:xfrm>
          <a:prstGeom prst="rect">
            <a:avLst/>
          </a:prstGeom>
        </p:spPr>
        <p:txBody>
          <a:bodyPr/>
          <a:lstStyle>
            <a:lvl1pPr>
              <a:defRPr sz="1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xmlns="" id="{EC571EEC-5282-8A4B-BBE3-EC6B17059A06}"/>
              </a:ext>
            </a:extLst>
          </p:cNvPr>
          <p:cNvSpPr txBox="1">
            <a:spLocks noGrp="1"/>
          </p:cNvSpPr>
          <p:nvPr>
            <p:ph type="body" sz="half" idx="14"/>
          </p:nvPr>
        </p:nvSpPr>
        <p:spPr>
          <a:xfrm>
            <a:off x="5238752" y="1428751"/>
            <a:ext cx="4658899" cy="3394393"/>
          </a:xfrm>
          <a:prstGeom prst="rect">
            <a:avLst/>
          </a:prstGeom>
        </p:spPr>
        <p:txBody>
          <a:bodyPr/>
          <a:lstStyle>
            <a:lvl1pPr>
              <a:defRPr sz="1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xmlns="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64584" y="264583"/>
            <a:ext cx="9630833" cy="44627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9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49067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[B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5080000"/>
            <a:ext cx="10160000" cy="635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166" name="Vorm"/>
          <p:cNvSpPr/>
          <p:nvPr/>
        </p:nvSpPr>
        <p:spPr>
          <a:xfrm>
            <a:off x="0" y="5080000"/>
            <a:ext cx="1020489" cy="63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167" name="Vorm"/>
          <p:cNvSpPr/>
          <p:nvPr/>
        </p:nvSpPr>
        <p:spPr>
          <a:xfrm rot="10800000">
            <a:off x="8564869" y="5080000"/>
            <a:ext cx="1595131" cy="63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72902" y="5224330"/>
            <a:ext cx="884898" cy="34634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0FF3319E-5EE6-49AF-A624-10A927D8231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xmlns="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5958" y="5119246"/>
            <a:ext cx="7314142" cy="556508"/>
          </a:xfrm>
          <a:prstGeom prst="rect">
            <a:avLst/>
          </a:prstGeom>
        </p:spPr>
        <p:txBody>
          <a:bodyPr vert="horz" lIns="38405" tIns="19202" rIns="38405" bIns="19202" rtlCol="0" anchor="ctr"/>
          <a:lstStyle>
            <a:lvl1pPr algn="l">
              <a:defRPr lang="nl-NL" sz="13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Nikhef technology workshop (ET)  6-2-2018</a:t>
            </a:r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xmlns="" id="{CECC546E-8411-2446-B343-37FCE081BA5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64585" y="264585"/>
            <a:ext cx="4658899" cy="64633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1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xmlns="" id="{832AADFA-B07E-7045-93DC-A348550AB487}"/>
              </a:ext>
            </a:extLst>
          </p:cNvPr>
          <p:cNvSpPr txBox="1">
            <a:spLocks noGrp="1"/>
          </p:cNvSpPr>
          <p:nvPr>
            <p:ph type="body" sz="half" idx="14"/>
          </p:nvPr>
        </p:nvSpPr>
        <p:spPr>
          <a:xfrm>
            <a:off x="264585" y="1428751"/>
            <a:ext cx="4658899" cy="3394393"/>
          </a:xfrm>
          <a:prstGeom prst="rect">
            <a:avLst/>
          </a:prstGeom>
        </p:spPr>
        <p:txBody>
          <a:bodyPr/>
          <a:lstStyle>
            <a:lvl1pPr>
              <a:defRPr sz="1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xmlns="" id="{FFA60698-6560-1741-B899-43E9278DBA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238972" y="1"/>
            <a:ext cx="4921030" cy="5080001"/>
          </a:xfrm>
          <a:prstGeom prst="rect">
            <a:avLst/>
          </a:prstGeom>
        </p:spPr>
        <p:txBody>
          <a:bodyPr lIns="38404" tIns="19202" rIns="38404" bIns="19202"/>
          <a:lstStyle/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134992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[B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5080000"/>
            <a:ext cx="10160000" cy="635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166" name="Vorm"/>
          <p:cNvSpPr/>
          <p:nvPr/>
        </p:nvSpPr>
        <p:spPr>
          <a:xfrm>
            <a:off x="0" y="5080000"/>
            <a:ext cx="1020489" cy="63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167" name="Vorm"/>
          <p:cNvSpPr/>
          <p:nvPr/>
        </p:nvSpPr>
        <p:spPr>
          <a:xfrm rot="10800000">
            <a:off x="8564869" y="5080000"/>
            <a:ext cx="1595131" cy="63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72902" y="5224330"/>
            <a:ext cx="884898" cy="34634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0FF3319E-5EE6-49AF-A624-10A927D8231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xmlns="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5958" y="5119246"/>
            <a:ext cx="7314142" cy="556508"/>
          </a:xfrm>
          <a:prstGeom prst="rect">
            <a:avLst/>
          </a:prstGeom>
        </p:spPr>
        <p:txBody>
          <a:bodyPr vert="horz" lIns="38405" tIns="19202" rIns="38405" bIns="19202" rtlCol="0" anchor="ctr"/>
          <a:lstStyle>
            <a:lvl1pPr algn="l">
              <a:defRPr lang="nl-NL" sz="13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Nikhef technology workshop (ET)  6-2-2018</a:t>
            </a:r>
          </a:p>
        </p:txBody>
      </p:sp>
      <p:sp>
        <p:nvSpPr>
          <p:cNvPr id="13" name="Foto bijschrift">
            <a:extLst>
              <a:ext uri="{FF2B5EF4-FFF2-40B4-BE49-F238E27FC236}">
                <a16:creationId xmlns:a16="http://schemas.microsoft.com/office/drawing/2014/main" xmlns="" id="{E424E1FF-715F-A04E-A5DD-28E5C7DF8C7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64583" y="269702"/>
            <a:ext cx="2382022" cy="45534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xmlns="" id="{9B31A421-C084-6941-A8A8-5DFA5DB661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963967" y="0"/>
            <a:ext cx="7196033" cy="5080000"/>
          </a:xfrm>
          <a:prstGeom prst="rect">
            <a:avLst/>
          </a:prstGeom>
        </p:spPr>
        <p:txBody>
          <a:bodyPr lIns="38404" tIns="19202" rIns="38404" bIns="19202"/>
          <a:lstStyle/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4186736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[C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5080000"/>
            <a:ext cx="10160000" cy="635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181" name="Vorm"/>
          <p:cNvSpPr/>
          <p:nvPr/>
        </p:nvSpPr>
        <p:spPr>
          <a:xfrm>
            <a:off x="0" y="5080000"/>
            <a:ext cx="1020489" cy="63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182" name="Vorm"/>
          <p:cNvSpPr/>
          <p:nvPr/>
        </p:nvSpPr>
        <p:spPr>
          <a:xfrm rot="10800000">
            <a:off x="8564869" y="5080000"/>
            <a:ext cx="1595131" cy="63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72902" y="5224330"/>
            <a:ext cx="884898" cy="34634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0FF3319E-5EE6-49AF-A624-10A927D8231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xmlns="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5958" y="5119246"/>
            <a:ext cx="7314142" cy="556508"/>
          </a:xfrm>
          <a:prstGeom prst="rect">
            <a:avLst/>
          </a:prstGeom>
        </p:spPr>
        <p:txBody>
          <a:bodyPr vert="horz" lIns="38405" tIns="19202" rIns="38405" bIns="19202" rtlCol="0" anchor="ctr"/>
          <a:lstStyle>
            <a:lvl1pPr algn="l">
              <a:defRPr lang="nl-NL" sz="13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Nikhef technology workshop (ET)  6-2-2018</a:t>
            </a:r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xmlns="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64584" y="264583"/>
            <a:ext cx="9630833" cy="44627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9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xmlns="" id="{58D32B9B-485B-7448-AEFC-33F6D51139A7}"/>
              </a:ext>
            </a:extLst>
          </p:cNvPr>
          <p:cNvSpPr txBox="1">
            <a:spLocks noGrp="1"/>
          </p:cNvSpPr>
          <p:nvPr>
            <p:ph type="body" sz="half" idx="13"/>
          </p:nvPr>
        </p:nvSpPr>
        <p:spPr>
          <a:xfrm>
            <a:off x="264585" y="1428751"/>
            <a:ext cx="4658899" cy="3394393"/>
          </a:xfrm>
          <a:prstGeom prst="rect">
            <a:avLst/>
          </a:prstGeom>
        </p:spPr>
        <p:txBody>
          <a:bodyPr/>
          <a:lstStyle>
            <a:lvl1pPr>
              <a:defRPr sz="1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xmlns="" id="{4F1FD79B-1171-2E4D-AE4A-521A5A58D97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5239441" y="1428751"/>
            <a:ext cx="4657521" cy="3386667"/>
          </a:xfrm>
          <a:prstGeom prst="rect">
            <a:avLst/>
          </a:prstGeom>
        </p:spPr>
        <p:txBody>
          <a:bodyPr lIns="38404" tIns="19202" rIns="38404" bIns="19202"/>
          <a:lstStyle/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360138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C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5080000"/>
            <a:ext cx="10160000" cy="635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181" name="Vorm"/>
          <p:cNvSpPr/>
          <p:nvPr/>
        </p:nvSpPr>
        <p:spPr>
          <a:xfrm>
            <a:off x="0" y="5080000"/>
            <a:ext cx="1020489" cy="63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182" name="Vorm"/>
          <p:cNvSpPr/>
          <p:nvPr/>
        </p:nvSpPr>
        <p:spPr>
          <a:xfrm rot="10800000">
            <a:off x="8564869" y="5080000"/>
            <a:ext cx="1595131" cy="63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72902" y="5224330"/>
            <a:ext cx="884898" cy="34634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fbeelding"/>
          <p:cNvSpPr>
            <a:spLocks noGrp="1"/>
          </p:cNvSpPr>
          <p:nvPr>
            <p:ph type="pic" sz="half" idx="13"/>
          </p:nvPr>
        </p:nvSpPr>
        <p:spPr>
          <a:xfrm>
            <a:off x="264585" y="1428751"/>
            <a:ext cx="4657521" cy="3386667"/>
          </a:xfrm>
          <a:prstGeom prst="rect">
            <a:avLst/>
          </a:prstGeom>
        </p:spPr>
        <p:txBody>
          <a:bodyPr lIns="38404" tIns="19202" rIns="38404" bIns="19202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85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5238752" y="1428751"/>
            <a:ext cx="4658899" cy="3394393"/>
          </a:xfrm>
          <a:prstGeom prst="rect">
            <a:avLst/>
          </a:prstGeom>
        </p:spPr>
        <p:txBody>
          <a:bodyPr/>
          <a:lstStyle>
            <a:lvl1pPr>
              <a:defRPr sz="1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0FF3319E-5EE6-49AF-A624-10A927D8231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xmlns="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5958" y="5119246"/>
            <a:ext cx="7314142" cy="556508"/>
          </a:xfrm>
          <a:prstGeom prst="rect">
            <a:avLst/>
          </a:prstGeom>
        </p:spPr>
        <p:txBody>
          <a:bodyPr vert="horz" lIns="38405" tIns="19202" rIns="38405" bIns="19202" rtlCol="0" anchor="ctr"/>
          <a:lstStyle>
            <a:lvl1pPr algn="l">
              <a:defRPr lang="nl-NL" sz="13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Nikhef technology workshop (ET)  6-2-2018</a:t>
            </a:r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xmlns="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64584" y="264583"/>
            <a:ext cx="9630833" cy="44627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9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C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hoek"/>
          <p:cNvSpPr/>
          <p:nvPr/>
        </p:nvSpPr>
        <p:spPr>
          <a:xfrm>
            <a:off x="0" y="5080000"/>
            <a:ext cx="10160000" cy="635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222" name="Vorm"/>
          <p:cNvSpPr/>
          <p:nvPr/>
        </p:nvSpPr>
        <p:spPr>
          <a:xfrm>
            <a:off x="0" y="5080000"/>
            <a:ext cx="1020489" cy="63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223" name="Vorm"/>
          <p:cNvSpPr/>
          <p:nvPr/>
        </p:nvSpPr>
        <p:spPr>
          <a:xfrm rot="10800000">
            <a:off x="8564869" y="5080000"/>
            <a:ext cx="1595131" cy="63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2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0FF3319E-5EE6-49AF-A624-10A927D8231B}" type="slidenum">
              <a:rPr lang="en-US" smtClean="0"/>
              <a:t>‹#›</a:t>
            </a:fld>
            <a:endParaRPr lang="en-US"/>
          </a:p>
        </p:txBody>
      </p:sp>
      <p:pic>
        <p:nvPicPr>
          <p:cNvPr id="225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72902" y="5224330"/>
            <a:ext cx="884898" cy="346340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ofdtekst"/>
          <p:cNvSpPr txBox="1">
            <a:spLocks noGrp="1"/>
          </p:cNvSpPr>
          <p:nvPr>
            <p:ph type="body" sz="half" idx="13"/>
          </p:nvPr>
        </p:nvSpPr>
        <p:spPr>
          <a:xfrm>
            <a:off x="264585" y="1428751"/>
            <a:ext cx="4658899" cy="3394393"/>
          </a:xfrm>
          <a:prstGeom prst="rect">
            <a:avLst/>
          </a:prstGeom>
        </p:spPr>
        <p:txBody>
          <a:bodyPr/>
          <a:lstStyle>
            <a:lvl1pPr>
              <a:defRPr sz="1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7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5238752" y="1428751"/>
            <a:ext cx="4658899" cy="3394393"/>
          </a:xfrm>
          <a:prstGeom prst="rect">
            <a:avLst/>
          </a:prstGeom>
        </p:spPr>
        <p:txBody>
          <a:bodyPr/>
          <a:lstStyle>
            <a:lvl1pPr>
              <a:defRPr sz="1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xmlns="" id="{BF86E10D-74D2-C949-AFEC-6FE315C0C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5958" y="5119246"/>
            <a:ext cx="7314142" cy="556508"/>
          </a:xfrm>
          <a:prstGeom prst="rect">
            <a:avLst/>
          </a:prstGeom>
        </p:spPr>
        <p:txBody>
          <a:bodyPr vert="horz" lIns="38405" tIns="19202" rIns="38405" bIns="19202" rtlCol="0" anchor="ctr"/>
          <a:lstStyle>
            <a:lvl1pPr algn="l">
              <a:defRPr lang="nl-NL" sz="13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Nikhef technology workshop (ET)  6-2-2018</a:t>
            </a:r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xmlns="" id="{F596623C-DCE5-7141-B4B8-F3C3FF99FC7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64584" y="264583"/>
            <a:ext cx="9630833" cy="44627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9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oorbla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NIKHEF_PATROON2.png" descr="NIKHEF_PATROON2.png">
            <a:extLst>
              <a:ext uri="{FF2B5EF4-FFF2-40B4-BE49-F238E27FC236}">
                <a16:creationId xmlns:a16="http://schemas.microsoft.com/office/drawing/2014/main" xmlns="" id="{559CFCE5-1058-6440-AE8C-50ACE94121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-1" t="-2561" r="45953" b="8514"/>
          <a:stretch/>
        </p:blipFill>
        <p:spPr>
          <a:xfrm>
            <a:off x="4384368" y="36000"/>
            <a:ext cx="5680000" cy="558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xmlns="" id="{BAC67337-8AC0-C14F-A460-33C8E6FC0296}"/>
              </a:ext>
            </a:extLst>
          </p:cNvPr>
          <p:cNvSpPr/>
          <p:nvPr/>
        </p:nvSpPr>
        <p:spPr>
          <a:xfrm>
            <a:off x="8069089" y="1185"/>
            <a:ext cx="2129938" cy="57126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12" name="Driehoek">
            <a:extLst>
              <a:ext uri="{FF2B5EF4-FFF2-40B4-BE49-F238E27FC236}">
                <a16:creationId xmlns:a16="http://schemas.microsoft.com/office/drawing/2014/main" xmlns="" id="{D94CC9BE-E0E2-DD44-99EA-8079FEA30B0A}"/>
              </a:ext>
            </a:extLst>
          </p:cNvPr>
          <p:cNvSpPr/>
          <p:nvPr/>
        </p:nvSpPr>
        <p:spPr>
          <a:xfrm>
            <a:off x="-910" y="1185"/>
            <a:ext cx="8069999" cy="2937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64585" y="3485454"/>
            <a:ext cx="5818188" cy="1964522"/>
          </a:xfrm>
          <a:prstGeom prst="rect">
            <a:avLst/>
          </a:prstGeom>
        </p:spPr>
        <p:txBody>
          <a:bodyPr lIns="38405" tIns="19202" rIns="38405" bIns="19202" anchor="b"/>
          <a:lstStyle>
            <a:lvl1pPr>
              <a:defRPr sz="3800" cap="all"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6409972" y="3018815"/>
            <a:ext cx="2714571" cy="2425219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64583" y="3017481"/>
            <a:ext cx="5818187" cy="389452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4583" y="264585"/>
            <a:ext cx="2116667" cy="8314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064753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C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5080000"/>
            <a:ext cx="10160000" cy="635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263" name="Vorm"/>
          <p:cNvSpPr/>
          <p:nvPr/>
        </p:nvSpPr>
        <p:spPr>
          <a:xfrm>
            <a:off x="0" y="5080000"/>
            <a:ext cx="1020489" cy="63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264" name="Vorm"/>
          <p:cNvSpPr/>
          <p:nvPr/>
        </p:nvSpPr>
        <p:spPr>
          <a:xfrm rot="10800000">
            <a:off x="8564869" y="5080000"/>
            <a:ext cx="1595131" cy="63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0FF3319E-5EE6-49AF-A624-10A927D8231B}" type="slidenum">
              <a:rPr lang="en-US" smtClean="0"/>
              <a:t>‹#›</a:t>
            </a:fld>
            <a:endParaRPr lang="en-US"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72902" y="5224330"/>
            <a:ext cx="884898" cy="346340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264585" y="264585"/>
            <a:ext cx="4658899" cy="64633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1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9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264585" y="1428751"/>
            <a:ext cx="4658899" cy="3394393"/>
          </a:xfrm>
          <a:prstGeom prst="rect">
            <a:avLst/>
          </a:prstGeom>
        </p:spPr>
        <p:txBody>
          <a:bodyPr/>
          <a:lstStyle>
            <a:lvl1pPr>
              <a:defRPr sz="1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0" name="Afbeelding"/>
          <p:cNvSpPr>
            <a:spLocks noGrp="1"/>
          </p:cNvSpPr>
          <p:nvPr>
            <p:ph type="pic" idx="15"/>
          </p:nvPr>
        </p:nvSpPr>
        <p:spPr>
          <a:xfrm>
            <a:off x="5238972" y="1"/>
            <a:ext cx="4921030" cy="5080001"/>
          </a:xfrm>
          <a:prstGeom prst="rect">
            <a:avLst/>
          </a:prstGeom>
        </p:spPr>
        <p:txBody>
          <a:bodyPr lIns="38404" tIns="19202" rIns="38404" bIns="19202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xmlns="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5958" y="5119246"/>
            <a:ext cx="7314142" cy="556508"/>
          </a:xfrm>
          <a:prstGeom prst="rect">
            <a:avLst/>
          </a:prstGeom>
        </p:spPr>
        <p:txBody>
          <a:bodyPr vert="horz" lIns="38405" tIns="19202" rIns="38405" bIns="19202" rtlCol="0" anchor="ctr"/>
          <a:lstStyle>
            <a:lvl1pPr algn="l">
              <a:defRPr lang="nl-NL" sz="13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Nikhef technology workshop (ET)  6-2-2018</a:t>
            </a: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[C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5080000"/>
            <a:ext cx="10160000" cy="635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263" name="Vorm"/>
          <p:cNvSpPr/>
          <p:nvPr/>
        </p:nvSpPr>
        <p:spPr>
          <a:xfrm>
            <a:off x="0" y="5080000"/>
            <a:ext cx="1020489" cy="63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264" name="Vorm"/>
          <p:cNvSpPr/>
          <p:nvPr/>
        </p:nvSpPr>
        <p:spPr>
          <a:xfrm rot="10800000">
            <a:off x="8564869" y="5080000"/>
            <a:ext cx="1595131" cy="63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0FF3319E-5EE6-49AF-A624-10A927D8231B}" type="slidenum">
              <a:rPr lang="en-US" smtClean="0"/>
              <a:t>‹#›</a:t>
            </a:fld>
            <a:endParaRPr lang="en-US"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72902" y="5224330"/>
            <a:ext cx="884898" cy="34634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xmlns="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5958" y="5119246"/>
            <a:ext cx="7314142" cy="556508"/>
          </a:xfrm>
          <a:prstGeom prst="rect">
            <a:avLst/>
          </a:prstGeom>
        </p:spPr>
        <p:txBody>
          <a:bodyPr vert="horz" lIns="38405" tIns="19202" rIns="38405" bIns="19202" rtlCol="0" anchor="ctr"/>
          <a:lstStyle>
            <a:lvl1pPr algn="l">
              <a:defRPr lang="nl-NL" sz="13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Nikhef technology workshop (ET)  6-2-2018</a:t>
            </a:r>
          </a:p>
        </p:txBody>
      </p:sp>
      <p:sp>
        <p:nvSpPr>
          <p:cNvPr id="12" name="Foto bijschrift">
            <a:extLst>
              <a:ext uri="{FF2B5EF4-FFF2-40B4-BE49-F238E27FC236}">
                <a16:creationId xmlns:a16="http://schemas.microsoft.com/office/drawing/2014/main" xmlns="" id="{5CB58DAA-4A13-1D45-8D6B-C9714A08623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64583" y="269702"/>
            <a:ext cx="2382022" cy="45534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xmlns="" id="{FA69A5FC-118C-FD41-9E0E-390B213F5EC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963967" y="0"/>
            <a:ext cx="7196033" cy="5080000"/>
          </a:xfrm>
          <a:prstGeom prst="rect">
            <a:avLst/>
          </a:prstGeom>
        </p:spPr>
        <p:txBody>
          <a:bodyPr lIns="38404" tIns="19202" rIns="38404" bIns="19202"/>
          <a:lstStyle/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1495841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5080000"/>
            <a:ext cx="10160000" cy="635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368" name="Vorm"/>
          <p:cNvSpPr/>
          <p:nvPr/>
        </p:nvSpPr>
        <p:spPr>
          <a:xfrm>
            <a:off x="0" y="5080000"/>
            <a:ext cx="1020489" cy="63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0FF3319E-5EE6-49AF-A624-10A927D8231B}" type="slidenum">
              <a:rPr lang="en-US" smtClean="0"/>
              <a:t>‹#›</a:t>
            </a:fld>
            <a:endParaRPr lang="en-US"/>
          </a:p>
        </p:txBody>
      </p:sp>
      <p:grpSp>
        <p:nvGrpSpPr>
          <p:cNvPr id="375" name="Groepeer"/>
          <p:cNvGrpSpPr/>
          <p:nvPr/>
        </p:nvGrpSpPr>
        <p:grpSpPr>
          <a:xfrm>
            <a:off x="8564870" y="0"/>
            <a:ext cx="1595131" cy="57150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3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3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72902" y="5224330"/>
            <a:ext cx="884898" cy="34634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xmlns="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5958" y="5119246"/>
            <a:ext cx="7314142" cy="556508"/>
          </a:xfrm>
          <a:prstGeom prst="rect">
            <a:avLst/>
          </a:prstGeom>
        </p:spPr>
        <p:txBody>
          <a:bodyPr vert="horz" lIns="38405" tIns="19202" rIns="38405" bIns="19202" rtlCol="0" anchor="ctr"/>
          <a:lstStyle>
            <a:lvl1pPr algn="l">
              <a:defRPr lang="nl-NL" sz="13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Nikhef technology workshop (ET)  6-2-2018</a:t>
            </a:r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xmlns="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64583" y="264583"/>
            <a:ext cx="8267182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9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xmlns="" id="{947EFE01-6BFF-0E44-8E51-5AF6FA99124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4561417" y="1428751"/>
            <a:ext cx="3970349" cy="3386667"/>
          </a:xfrm>
          <a:prstGeom prst="rect">
            <a:avLst/>
          </a:prstGeom>
        </p:spPr>
        <p:txBody>
          <a:bodyPr lIns="38404" tIns="19202" rIns="38404" bIns="19202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xmlns="" id="{7DE1DA42-EFA7-7D4A-B851-7B8E5CE6DE1E}"/>
              </a:ext>
            </a:extLst>
          </p:cNvPr>
          <p:cNvSpPr txBox="1">
            <a:spLocks noGrp="1"/>
          </p:cNvSpPr>
          <p:nvPr>
            <p:ph type="body" sz="half" idx="14"/>
          </p:nvPr>
        </p:nvSpPr>
        <p:spPr>
          <a:xfrm>
            <a:off x="264583" y="1428751"/>
            <a:ext cx="3969687" cy="3394393"/>
          </a:xfrm>
          <a:prstGeom prst="rect">
            <a:avLst/>
          </a:prstGeom>
        </p:spPr>
        <p:txBody>
          <a:bodyPr/>
          <a:lstStyle>
            <a:lvl1pPr>
              <a:defRPr sz="1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593689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D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5080000"/>
            <a:ext cx="10160000" cy="635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419" name="Vorm"/>
          <p:cNvSpPr/>
          <p:nvPr/>
        </p:nvSpPr>
        <p:spPr>
          <a:xfrm>
            <a:off x="0" y="5080000"/>
            <a:ext cx="1020489" cy="63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0FF3319E-5EE6-49AF-A624-10A927D8231B}" type="slidenum">
              <a:rPr lang="en-US" smtClean="0"/>
              <a:t>‹#›</a:t>
            </a:fld>
            <a:endParaRPr lang="en-US"/>
          </a:p>
        </p:txBody>
      </p:sp>
      <p:sp>
        <p:nvSpPr>
          <p:cNvPr id="422" name="Hoofdtekst"/>
          <p:cNvSpPr txBox="1">
            <a:spLocks noGrp="1"/>
          </p:cNvSpPr>
          <p:nvPr>
            <p:ph type="body" sz="half" idx="13"/>
          </p:nvPr>
        </p:nvSpPr>
        <p:spPr>
          <a:xfrm>
            <a:off x="4550833" y="1428751"/>
            <a:ext cx="3969687" cy="3394393"/>
          </a:xfrm>
          <a:prstGeom prst="rect">
            <a:avLst/>
          </a:prstGeom>
        </p:spPr>
        <p:txBody>
          <a:bodyPr/>
          <a:lstStyle>
            <a:lvl1pPr>
              <a:defRPr sz="1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25" name="Groepeer"/>
          <p:cNvGrpSpPr/>
          <p:nvPr/>
        </p:nvGrpSpPr>
        <p:grpSpPr>
          <a:xfrm>
            <a:off x="8564870" y="0"/>
            <a:ext cx="1595131" cy="5715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3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3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72902" y="5224330"/>
            <a:ext cx="884898" cy="346340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264583" y="1428751"/>
            <a:ext cx="3969687" cy="3394393"/>
          </a:xfrm>
          <a:prstGeom prst="rect">
            <a:avLst/>
          </a:prstGeom>
        </p:spPr>
        <p:txBody>
          <a:bodyPr/>
          <a:lstStyle>
            <a:lvl1pPr>
              <a:defRPr sz="1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xmlns="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5958" y="5119246"/>
            <a:ext cx="7314142" cy="556508"/>
          </a:xfrm>
          <a:prstGeom prst="rect">
            <a:avLst/>
          </a:prstGeom>
        </p:spPr>
        <p:txBody>
          <a:bodyPr vert="horz" lIns="38405" tIns="19202" rIns="38405" bIns="19202" rtlCol="0" anchor="ctr"/>
          <a:lstStyle>
            <a:lvl1pPr algn="l">
              <a:defRPr lang="nl-NL" sz="13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Nikhef technology workshop (ET)  6-2-2018</a:t>
            </a:r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xmlns="" id="{0E4F1D00-CFCD-EF44-B83A-277DE284857E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64583" y="264583"/>
            <a:ext cx="8267182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9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[D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5080000"/>
            <a:ext cx="10160000" cy="635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419" name="Vorm"/>
          <p:cNvSpPr/>
          <p:nvPr/>
        </p:nvSpPr>
        <p:spPr>
          <a:xfrm>
            <a:off x="0" y="5080000"/>
            <a:ext cx="1020489" cy="63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0FF3319E-5EE6-49AF-A624-10A927D8231B}" type="slidenum">
              <a:rPr lang="en-US" smtClean="0"/>
              <a:t>‹#›</a:t>
            </a:fld>
            <a:endParaRPr lang="en-US"/>
          </a:p>
        </p:txBody>
      </p:sp>
      <p:grpSp>
        <p:nvGrpSpPr>
          <p:cNvPr id="425" name="Groepeer"/>
          <p:cNvGrpSpPr/>
          <p:nvPr/>
        </p:nvGrpSpPr>
        <p:grpSpPr>
          <a:xfrm>
            <a:off x="8564870" y="0"/>
            <a:ext cx="1595131" cy="5715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3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3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72902" y="5224330"/>
            <a:ext cx="884898" cy="34634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xmlns="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5958" y="5119246"/>
            <a:ext cx="7314142" cy="556508"/>
          </a:xfrm>
          <a:prstGeom prst="rect">
            <a:avLst/>
          </a:prstGeom>
        </p:spPr>
        <p:txBody>
          <a:bodyPr vert="horz" lIns="38405" tIns="19202" rIns="38405" bIns="19202" rtlCol="0" anchor="ctr"/>
          <a:lstStyle>
            <a:lvl1pPr algn="l">
              <a:defRPr lang="nl-NL" sz="13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Nikhef technology workshop (ET)  6-2-2018</a:t>
            </a:r>
          </a:p>
        </p:txBody>
      </p:sp>
      <p:sp>
        <p:nvSpPr>
          <p:cNvPr id="15" name="Hoofdtekst">
            <a:extLst>
              <a:ext uri="{FF2B5EF4-FFF2-40B4-BE49-F238E27FC236}">
                <a16:creationId xmlns:a16="http://schemas.microsoft.com/office/drawing/2014/main" xmlns="" id="{CE3A2554-74BD-F447-B71D-43C908BF2C3B}"/>
              </a:ext>
            </a:extLst>
          </p:cNvPr>
          <p:cNvSpPr txBox="1">
            <a:spLocks noGrp="1"/>
          </p:cNvSpPr>
          <p:nvPr>
            <p:ph type="body" sz="half" idx="13"/>
          </p:nvPr>
        </p:nvSpPr>
        <p:spPr>
          <a:xfrm>
            <a:off x="264583" y="1428751"/>
            <a:ext cx="3969687" cy="3394393"/>
          </a:xfrm>
          <a:prstGeom prst="rect">
            <a:avLst/>
          </a:prstGeom>
        </p:spPr>
        <p:txBody>
          <a:bodyPr/>
          <a:lstStyle>
            <a:lvl1pPr>
              <a:defRPr sz="1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HOOFDTITEL VAN DEZE SLIDE, EVENTUEEL OVER MEERDERE REGELS.">
            <a:extLst>
              <a:ext uri="{FF2B5EF4-FFF2-40B4-BE49-F238E27FC236}">
                <a16:creationId xmlns:a16="http://schemas.microsoft.com/office/drawing/2014/main" xmlns="" id="{0E4203EE-2136-E44A-A60B-E597DA61CB3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264583" y="264585"/>
            <a:ext cx="3969687" cy="64633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1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xmlns="" id="{B78BA9A3-8950-384F-A16D-93BFCA9CD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52819" y="0"/>
            <a:ext cx="5035047" cy="5080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7998156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[D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5080000"/>
            <a:ext cx="10160000" cy="635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419" name="Vorm"/>
          <p:cNvSpPr/>
          <p:nvPr/>
        </p:nvSpPr>
        <p:spPr>
          <a:xfrm>
            <a:off x="0" y="5080000"/>
            <a:ext cx="1020489" cy="63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0FF3319E-5EE6-49AF-A624-10A927D8231B}" type="slidenum">
              <a:rPr lang="en-US" smtClean="0"/>
              <a:t>‹#›</a:t>
            </a:fld>
            <a:endParaRPr lang="en-US"/>
          </a:p>
        </p:txBody>
      </p:sp>
      <p:grpSp>
        <p:nvGrpSpPr>
          <p:cNvPr id="425" name="Groepeer"/>
          <p:cNvGrpSpPr/>
          <p:nvPr/>
        </p:nvGrpSpPr>
        <p:grpSpPr>
          <a:xfrm>
            <a:off x="8564870" y="0"/>
            <a:ext cx="1595131" cy="5715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3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3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72902" y="5224330"/>
            <a:ext cx="884898" cy="34634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xmlns="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5958" y="5119246"/>
            <a:ext cx="7314142" cy="556508"/>
          </a:xfrm>
          <a:prstGeom prst="rect">
            <a:avLst/>
          </a:prstGeom>
        </p:spPr>
        <p:txBody>
          <a:bodyPr vert="horz" lIns="38405" tIns="19202" rIns="38405" bIns="19202" rtlCol="0" anchor="ctr"/>
          <a:lstStyle>
            <a:lvl1pPr algn="l">
              <a:defRPr lang="nl-NL" sz="13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Nikhef technology workshop (ET)  6-2-2018</a:t>
            </a:r>
          </a:p>
        </p:txBody>
      </p:sp>
      <p:sp>
        <p:nvSpPr>
          <p:cNvPr id="15" name="Foto bijschrift">
            <a:extLst>
              <a:ext uri="{FF2B5EF4-FFF2-40B4-BE49-F238E27FC236}">
                <a16:creationId xmlns:a16="http://schemas.microsoft.com/office/drawing/2014/main" xmlns="" id="{1D5E391E-F142-F047-84DE-09F983F5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64583" y="269702"/>
            <a:ext cx="2382022" cy="45534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Afbeelding">
            <a:extLst>
              <a:ext uri="{FF2B5EF4-FFF2-40B4-BE49-F238E27FC236}">
                <a16:creationId xmlns:a16="http://schemas.microsoft.com/office/drawing/2014/main" xmlns="" id="{99AD337A-CABF-0047-B43E-BC0DE0A2E04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967898" y="-6803"/>
            <a:ext cx="6625139" cy="508680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404" tIns="19202" rIns="38404" bIns="19202"/>
          <a:lstStyle/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018528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E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hthoek"/>
          <p:cNvSpPr/>
          <p:nvPr/>
        </p:nvSpPr>
        <p:spPr>
          <a:xfrm>
            <a:off x="0" y="5080000"/>
            <a:ext cx="10160000" cy="635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385" name="Vorm"/>
          <p:cNvSpPr/>
          <p:nvPr/>
        </p:nvSpPr>
        <p:spPr>
          <a:xfrm>
            <a:off x="0" y="5080000"/>
            <a:ext cx="1020489" cy="63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grpSp>
        <p:nvGrpSpPr>
          <p:cNvPr id="388" name="Groepeer"/>
          <p:cNvGrpSpPr/>
          <p:nvPr/>
        </p:nvGrpSpPr>
        <p:grpSpPr>
          <a:xfrm>
            <a:off x="8564870" y="0"/>
            <a:ext cx="1595131" cy="5715000"/>
            <a:chOff x="0" y="0"/>
            <a:chExt cx="3828314" cy="13715999"/>
          </a:xfrm>
        </p:grpSpPr>
        <p:sp>
          <p:nvSpPr>
            <p:cNvPr id="38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3200"/>
            </a:p>
          </p:txBody>
        </p:sp>
        <p:sp>
          <p:nvSpPr>
            <p:cNvPr id="38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3200"/>
            </a:p>
          </p:txBody>
        </p:sp>
      </p:grpSp>
      <p:sp>
        <p:nvSpPr>
          <p:cNvPr id="3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0FF3319E-5EE6-49AF-A624-10A927D8231B}" type="slidenum">
              <a:rPr lang="en-US" smtClean="0"/>
              <a:t>‹#›</a:t>
            </a:fld>
            <a:endParaRPr lang="en-US"/>
          </a:p>
        </p:txBody>
      </p:sp>
      <p:sp>
        <p:nvSpPr>
          <p:cNvPr id="391" name="Afbeelding"/>
          <p:cNvSpPr>
            <a:spLocks noGrp="1"/>
          </p:cNvSpPr>
          <p:nvPr>
            <p:ph type="pic" sz="half" idx="13"/>
          </p:nvPr>
        </p:nvSpPr>
        <p:spPr>
          <a:xfrm>
            <a:off x="264583" y="1428751"/>
            <a:ext cx="3970349" cy="3386667"/>
          </a:xfrm>
          <a:prstGeom prst="rect">
            <a:avLst/>
          </a:prstGeom>
        </p:spPr>
        <p:txBody>
          <a:bodyPr lIns="38404" tIns="19202" rIns="38404" bIns="19202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392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4550833" y="1428751"/>
            <a:ext cx="3969687" cy="3394393"/>
          </a:xfrm>
          <a:prstGeom prst="rect">
            <a:avLst/>
          </a:prstGeom>
        </p:spPr>
        <p:txBody>
          <a:bodyPr/>
          <a:lstStyle>
            <a:lvl1pPr>
              <a:defRPr sz="1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9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72902" y="5224330"/>
            <a:ext cx="884898" cy="34634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xmlns="" id="{3BE53EAE-91D2-0F45-8264-18BC28E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5958" y="5119246"/>
            <a:ext cx="7314142" cy="556508"/>
          </a:xfrm>
          <a:prstGeom prst="rect">
            <a:avLst/>
          </a:prstGeom>
        </p:spPr>
        <p:txBody>
          <a:bodyPr vert="horz" lIns="38405" tIns="19202" rIns="38405" bIns="19202" rtlCol="0" anchor="ctr"/>
          <a:lstStyle>
            <a:lvl1pPr algn="l">
              <a:defRPr lang="nl-NL" sz="13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Nikhef technology workshop (ET)  6-2-2018</a:t>
            </a:r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xmlns="" id="{1ABD9389-69DC-CC4D-968D-0A5DB05399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64583" y="264583"/>
            <a:ext cx="8267182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9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E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hthoek"/>
          <p:cNvSpPr/>
          <p:nvPr/>
        </p:nvSpPr>
        <p:spPr>
          <a:xfrm>
            <a:off x="0" y="5080000"/>
            <a:ext cx="10160000" cy="635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436" name="Vorm"/>
          <p:cNvSpPr/>
          <p:nvPr/>
        </p:nvSpPr>
        <p:spPr>
          <a:xfrm>
            <a:off x="0" y="5080000"/>
            <a:ext cx="1020489" cy="63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grpSp>
        <p:nvGrpSpPr>
          <p:cNvPr id="439" name="Groepeer"/>
          <p:cNvGrpSpPr/>
          <p:nvPr/>
        </p:nvGrpSpPr>
        <p:grpSpPr>
          <a:xfrm>
            <a:off x="8564870" y="0"/>
            <a:ext cx="1595131" cy="5715000"/>
            <a:chOff x="0" y="0"/>
            <a:chExt cx="3828314" cy="13715999"/>
          </a:xfrm>
        </p:grpSpPr>
        <p:sp>
          <p:nvSpPr>
            <p:cNvPr id="43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3200"/>
            </a:p>
          </p:txBody>
        </p:sp>
        <p:sp>
          <p:nvSpPr>
            <p:cNvPr id="43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3200"/>
            </a:p>
          </p:txBody>
        </p:sp>
      </p:grpSp>
      <p:sp>
        <p:nvSpPr>
          <p:cNvPr id="4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0FF3319E-5EE6-49AF-A624-10A927D8231B}" type="slidenum">
              <a:rPr lang="en-US" smtClean="0"/>
              <a:t>‹#›</a:t>
            </a:fld>
            <a:endParaRPr lang="en-US"/>
          </a:p>
        </p:txBody>
      </p:sp>
      <p:sp>
        <p:nvSpPr>
          <p:cNvPr id="442" name="Hoofdtekst"/>
          <p:cNvSpPr txBox="1">
            <a:spLocks noGrp="1"/>
          </p:cNvSpPr>
          <p:nvPr>
            <p:ph type="body" sz="half" idx="13"/>
          </p:nvPr>
        </p:nvSpPr>
        <p:spPr>
          <a:xfrm>
            <a:off x="4550833" y="1428751"/>
            <a:ext cx="3969687" cy="3394393"/>
          </a:xfrm>
          <a:prstGeom prst="rect">
            <a:avLst/>
          </a:prstGeom>
        </p:spPr>
        <p:txBody>
          <a:bodyPr/>
          <a:lstStyle>
            <a:lvl1pPr>
              <a:defRPr sz="1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4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72902" y="5224330"/>
            <a:ext cx="884898" cy="346340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264583" y="1428751"/>
            <a:ext cx="3969687" cy="3394393"/>
          </a:xfrm>
          <a:prstGeom prst="rect">
            <a:avLst/>
          </a:prstGeom>
        </p:spPr>
        <p:txBody>
          <a:bodyPr/>
          <a:lstStyle>
            <a:lvl1pPr>
              <a:defRPr sz="1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xmlns="" id="{F001C348-CEDD-784C-B610-CC25AEDCD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5958" y="5119246"/>
            <a:ext cx="7314142" cy="556508"/>
          </a:xfrm>
          <a:prstGeom prst="rect">
            <a:avLst/>
          </a:prstGeom>
        </p:spPr>
        <p:txBody>
          <a:bodyPr vert="horz" lIns="38405" tIns="19202" rIns="38405" bIns="19202" rtlCol="0" anchor="ctr"/>
          <a:lstStyle>
            <a:lvl1pPr algn="l">
              <a:defRPr lang="nl-NL" sz="13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Nikhef technology workshop (ET)  6-2-2018</a:t>
            </a:r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xmlns="" id="{47B0887D-9623-2946-B53A-991301EDF138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64583" y="264583"/>
            <a:ext cx="8267182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9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E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hthoek"/>
          <p:cNvSpPr/>
          <p:nvPr/>
        </p:nvSpPr>
        <p:spPr>
          <a:xfrm>
            <a:off x="0" y="5080000"/>
            <a:ext cx="10160000" cy="635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488" name="Vorm"/>
          <p:cNvSpPr/>
          <p:nvPr/>
        </p:nvSpPr>
        <p:spPr>
          <a:xfrm>
            <a:off x="0" y="5080000"/>
            <a:ext cx="1020489" cy="63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grpSp>
        <p:nvGrpSpPr>
          <p:cNvPr id="491" name="Groepeer"/>
          <p:cNvGrpSpPr/>
          <p:nvPr/>
        </p:nvGrpSpPr>
        <p:grpSpPr>
          <a:xfrm>
            <a:off x="8564870" y="0"/>
            <a:ext cx="1595131" cy="5715000"/>
            <a:chOff x="0" y="0"/>
            <a:chExt cx="3828314" cy="13715999"/>
          </a:xfrm>
        </p:grpSpPr>
        <p:sp>
          <p:nvSpPr>
            <p:cNvPr id="48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3200"/>
            </a:p>
          </p:txBody>
        </p:sp>
        <p:sp>
          <p:nvSpPr>
            <p:cNvPr id="49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3200"/>
            </a:p>
          </p:txBody>
        </p:sp>
      </p:grp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0FF3319E-5EE6-49AF-A624-10A927D8231B}" type="slidenum">
              <a:rPr lang="en-US" smtClean="0"/>
              <a:t>‹#›</a:t>
            </a:fld>
            <a:endParaRPr lang="en-US"/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/>
          </p:nvPr>
        </p:nvSpPr>
        <p:spPr>
          <a:xfrm>
            <a:off x="264583" y="1428751"/>
            <a:ext cx="3969687" cy="3394393"/>
          </a:xfrm>
          <a:prstGeom prst="rect">
            <a:avLst/>
          </a:prstGeom>
        </p:spPr>
        <p:txBody>
          <a:bodyPr/>
          <a:lstStyle>
            <a:lvl1pPr>
              <a:defRPr sz="1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64583" y="264585"/>
            <a:ext cx="3969687" cy="64633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1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9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72902" y="5224330"/>
            <a:ext cx="884898" cy="34634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xmlns="" id="{360D94FB-0949-CB4E-91C0-0724EE1FE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5958" y="5119246"/>
            <a:ext cx="7314142" cy="556508"/>
          </a:xfrm>
          <a:prstGeom prst="rect">
            <a:avLst/>
          </a:prstGeom>
        </p:spPr>
        <p:txBody>
          <a:bodyPr vert="horz" lIns="38405" tIns="19202" rIns="38405" bIns="19202" rtlCol="0" anchor="ctr"/>
          <a:lstStyle>
            <a:lvl1pPr algn="l">
              <a:defRPr lang="nl-NL" sz="13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Nikhef technology workshop (ET)  6-2-2018</a:t>
            </a:r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xmlns="" id="{2748CE92-E070-CE4E-B752-519B819C78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52819" y="0"/>
            <a:ext cx="5035047" cy="5080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F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hthoek"/>
          <p:cNvSpPr/>
          <p:nvPr/>
        </p:nvSpPr>
        <p:spPr>
          <a:xfrm>
            <a:off x="0" y="5080000"/>
            <a:ext cx="10160000" cy="635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402" name="Vorm"/>
          <p:cNvSpPr/>
          <p:nvPr/>
        </p:nvSpPr>
        <p:spPr>
          <a:xfrm>
            <a:off x="0" y="5080000"/>
            <a:ext cx="1020489" cy="63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grpSp>
        <p:nvGrpSpPr>
          <p:cNvPr id="405" name="Groepeer"/>
          <p:cNvGrpSpPr/>
          <p:nvPr/>
        </p:nvGrpSpPr>
        <p:grpSpPr>
          <a:xfrm>
            <a:off x="8564870" y="0"/>
            <a:ext cx="1595131" cy="5715000"/>
            <a:chOff x="0" y="0"/>
            <a:chExt cx="3828314" cy="13715999"/>
          </a:xfrm>
        </p:grpSpPr>
        <p:sp>
          <p:nvSpPr>
            <p:cNvPr id="40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3200"/>
            </a:p>
          </p:txBody>
        </p:sp>
        <p:sp>
          <p:nvSpPr>
            <p:cNvPr id="40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3200"/>
            </a:p>
          </p:txBody>
        </p:sp>
      </p:grpSp>
      <p:sp>
        <p:nvSpPr>
          <p:cNvPr id="4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0FF3319E-5EE6-49AF-A624-10A927D8231B}" type="slidenum">
              <a:rPr lang="en-US" smtClean="0"/>
              <a:t>‹#›</a:t>
            </a:fld>
            <a:endParaRPr lang="en-US"/>
          </a:p>
        </p:txBody>
      </p:sp>
      <p:sp>
        <p:nvSpPr>
          <p:cNvPr id="408" name="Afbeelding"/>
          <p:cNvSpPr>
            <a:spLocks noGrp="1"/>
          </p:cNvSpPr>
          <p:nvPr>
            <p:ph type="pic" sz="half" idx="13"/>
          </p:nvPr>
        </p:nvSpPr>
        <p:spPr>
          <a:xfrm>
            <a:off x="264583" y="1428751"/>
            <a:ext cx="3970349" cy="3386667"/>
          </a:xfrm>
          <a:prstGeom prst="rect">
            <a:avLst/>
          </a:prstGeom>
        </p:spPr>
        <p:txBody>
          <a:bodyPr lIns="38404" tIns="19202" rIns="38404" bIns="19202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409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4550833" y="1428751"/>
            <a:ext cx="3969687" cy="3394393"/>
          </a:xfrm>
          <a:prstGeom prst="rect">
            <a:avLst/>
          </a:prstGeom>
        </p:spPr>
        <p:txBody>
          <a:bodyPr/>
          <a:lstStyle>
            <a:lvl1pPr>
              <a:defRPr sz="1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1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72902" y="5224330"/>
            <a:ext cx="884898" cy="34634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xmlns="" id="{77CCFCBD-9079-D54E-988E-EBE65418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5958" y="5119246"/>
            <a:ext cx="7314142" cy="556508"/>
          </a:xfrm>
          <a:prstGeom prst="rect">
            <a:avLst/>
          </a:prstGeom>
        </p:spPr>
        <p:txBody>
          <a:bodyPr vert="horz" lIns="38405" tIns="19202" rIns="38405" bIns="19202" rtlCol="0" anchor="ctr"/>
          <a:lstStyle>
            <a:lvl1pPr algn="l">
              <a:defRPr lang="nl-NL" sz="13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Nikhef technology workshop (ET)  6-2-2018</a:t>
            </a:r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xmlns="" id="{C20BBACA-BDFE-9341-8ED2-C6E910F3D52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64583" y="264583"/>
            <a:ext cx="8267182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9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iehoek">
            <a:extLst>
              <a:ext uri="{FF2B5EF4-FFF2-40B4-BE49-F238E27FC236}">
                <a16:creationId xmlns:a16="http://schemas.microsoft.com/office/drawing/2014/main" xmlns="" id="{D94CC9BE-E0E2-DD44-99EA-8079FEA30B0A}"/>
              </a:ext>
            </a:extLst>
          </p:cNvPr>
          <p:cNvSpPr/>
          <p:nvPr/>
        </p:nvSpPr>
        <p:spPr>
          <a:xfrm>
            <a:off x="-910" y="1185"/>
            <a:ext cx="8069999" cy="2937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64585" y="3485454"/>
            <a:ext cx="5818188" cy="1964522"/>
          </a:xfrm>
          <a:prstGeom prst="rect">
            <a:avLst/>
          </a:prstGeom>
        </p:spPr>
        <p:txBody>
          <a:bodyPr lIns="38405" tIns="19202" rIns="38405" bIns="19202" anchor="b"/>
          <a:lstStyle>
            <a:lvl1pPr>
              <a:defRPr sz="3800" cap="all"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64583" y="3017481"/>
            <a:ext cx="5818187" cy="389452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583" y="264585"/>
            <a:ext cx="2116667" cy="83149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xmlns="" id="{6FF3F697-74A7-814C-A92A-9DAF02A44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66891" y="1"/>
            <a:ext cx="5193109" cy="5721803"/>
          </a:xfrm>
          <a:custGeom>
            <a:avLst/>
            <a:gdLst>
              <a:gd name="connsiteX0" fmla="*/ 0 w 12463462"/>
              <a:gd name="connsiteY0" fmla="*/ 0 h 13716000"/>
              <a:gd name="connsiteX1" fmla="*/ 12463462 w 12463462"/>
              <a:gd name="connsiteY1" fmla="*/ 0 h 13716000"/>
              <a:gd name="connsiteX2" fmla="*/ 12463462 w 12463462"/>
              <a:gd name="connsiteY2" fmla="*/ 13716000 h 13716000"/>
              <a:gd name="connsiteX3" fmla="*/ 0 w 12463462"/>
              <a:gd name="connsiteY3" fmla="*/ 13716000 h 13716000"/>
              <a:gd name="connsiteX4" fmla="*/ 0 w 12463462"/>
              <a:gd name="connsiteY4" fmla="*/ 0 h 13716000"/>
              <a:gd name="connsiteX0" fmla="*/ 0 w 12463462"/>
              <a:gd name="connsiteY0" fmla="*/ 0 h 13732328"/>
              <a:gd name="connsiteX1" fmla="*/ 12463462 w 12463462"/>
              <a:gd name="connsiteY1" fmla="*/ 0 h 13732328"/>
              <a:gd name="connsiteX2" fmla="*/ 12463462 w 12463462"/>
              <a:gd name="connsiteY2" fmla="*/ 13716000 h 13732328"/>
              <a:gd name="connsiteX3" fmla="*/ 4980215 w 12463462"/>
              <a:gd name="connsiteY3" fmla="*/ 13732328 h 13732328"/>
              <a:gd name="connsiteX4" fmla="*/ 0 w 12463462"/>
              <a:gd name="connsiteY4" fmla="*/ 0 h 137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3462" h="13732328">
                <a:moveTo>
                  <a:pt x="0" y="0"/>
                </a:moveTo>
                <a:lnTo>
                  <a:pt x="12463462" y="0"/>
                </a:lnTo>
                <a:lnTo>
                  <a:pt x="12463462" y="13716000"/>
                </a:lnTo>
                <a:lnTo>
                  <a:pt x="4980215" y="13732328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6611460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5080000"/>
            <a:ext cx="10160000" cy="635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453" name="Vorm"/>
          <p:cNvSpPr/>
          <p:nvPr/>
        </p:nvSpPr>
        <p:spPr>
          <a:xfrm>
            <a:off x="0" y="5080000"/>
            <a:ext cx="1020489" cy="63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grpSp>
        <p:nvGrpSpPr>
          <p:cNvPr id="456" name="Groepeer"/>
          <p:cNvGrpSpPr/>
          <p:nvPr/>
        </p:nvGrpSpPr>
        <p:grpSpPr>
          <a:xfrm>
            <a:off x="8564870" y="0"/>
            <a:ext cx="1595131" cy="57150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3200"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3200"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0FF3319E-5EE6-49AF-A624-10A927D8231B}" type="slidenum">
              <a:rPr lang="en-US" smtClean="0"/>
              <a:t>‹#›</a:t>
            </a:fld>
            <a:endParaRPr lang="en-US"/>
          </a:p>
        </p:txBody>
      </p:sp>
      <p:sp>
        <p:nvSpPr>
          <p:cNvPr id="459" name="Hoofdtekst"/>
          <p:cNvSpPr txBox="1">
            <a:spLocks noGrp="1"/>
          </p:cNvSpPr>
          <p:nvPr>
            <p:ph type="body" sz="half" idx="13"/>
          </p:nvPr>
        </p:nvSpPr>
        <p:spPr>
          <a:xfrm>
            <a:off x="4550833" y="1428751"/>
            <a:ext cx="3969687" cy="3394393"/>
          </a:xfrm>
          <a:prstGeom prst="rect">
            <a:avLst/>
          </a:prstGeom>
        </p:spPr>
        <p:txBody>
          <a:bodyPr/>
          <a:lstStyle>
            <a:lvl1pPr>
              <a:defRPr sz="1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72902" y="5224330"/>
            <a:ext cx="884898" cy="346340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264583" y="1428751"/>
            <a:ext cx="3969687" cy="3394393"/>
          </a:xfrm>
          <a:prstGeom prst="rect">
            <a:avLst/>
          </a:prstGeom>
        </p:spPr>
        <p:txBody>
          <a:bodyPr/>
          <a:lstStyle>
            <a:lvl1pPr>
              <a:defRPr sz="1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xmlns="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5958" y="5119246"/>
            <a:ext cx="7314142" cy="556508"/>
          </a:xfrm>
          <a:prstGeom prst="rect">
            <a:avLst/>
          </a:prstGeom>
        </p:spPr>
        <p:txBody>
          <a:bodyPr vert="horz" lIns="38405" tIns="19202" rIns="38405" bIns="19202" rtlCol="0" anchor="ctr"/>
          <a:lstStyle>
            <a:lvl1pPr algn="l">
              <a:defRPr lang="nl-NL" sz="13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Nikhef technology workshop (ET)  6-2-2018</a:t>
            </a:r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xmlns="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64583" y="264583"/>
            <a:ext cx="8267182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9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5080000"/>
            <a:ext cx="10160000" cy="635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453" name="Vorm"/>
          <p:cNvSpPr/>
          <p:nvPr/>
        </p:nvSpPr>
        <p:spPr>
          <a:xfrm>
            <a:off x="0" y="5080000"/>
            <a:ext cx="1020489" cy="63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grpSp>
        <p:nvGrpSpPr>
          <p:cNvPr id="456" name="Groepeer"/>
          <p:cNvGrpSpPr/>
          <p:nvPr/>
        </p:nvGrpSpPr>
        <p:grpSpPr>
          <a:xfrm>
            <a:off x="8564870" y="0"/>
            <a:ext cx="1595131" cy="57150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3200"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3200"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0FF3319E-5EE6-49AF-A624-10A927D8231B}" type="slidenum">
              <a:rPr lang="en-US" smtClean="0"/>
              <a:t>‹#›</a:t>
            </a:fld>
            <a:endParaRPr lang="en-US"/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72902" y="5224330"/>
            <a:ext cx="884898" cy="34634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xmlns="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5958" y="5119246"/>
            <a:ext cx="7314142" cy="556508"/>
          </a:xfrm>
          <a:prstGeom prst="rect">
            <a:avLst/>
          </a:prstGeom>
        </p:spPr>
        <p:txBody>
          <a:bodyPr vert="horz" lIns="38405" tIns="19202" rIns="38405" bIns="19202" rtlCol="0" anchor="ctr"/>
          <a:lstStyle>
            <a:lvl1pPr algn="l">
              <a:defRPr lang="nl-NL" sz="13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Nikhef technology workshop (ET)  6-2-2018</a:t>
            </a:r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xmlns="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64583" y="264583"/>
            <a:ext cx="8267182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9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9655043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5080000"/>
            <a:ext cx="10160000" cy="635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505" name="Vorm"/>
          <p:cNvSpPr/>
          <p:nvPr/>
        </p:nvSpPr>
        <p:spPr>
          <a:xfrm>
            <a:off x="0" y="5080000"/>
            <a:ext cx="1020489" cy="63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grpSp>
        <p:nvGrpSpPr>
          <p:cNvPr id="508" name="Groepeer"/>
          <p:cNvGrpSpPr/>
          <p:nvPr/>
        </p:nvGrpSpPr>
        <p:grpSpPr>
          <a:xfrm>
            <a:off x="8564870" y="0"/>
            <a:ext cx="1595131" cy="57150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3200"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3200"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0FF3319E-5EE6-49AF-A624-10A927D8231B}" type="slidenum">
              <a:rPr lang="en-US" smtClean="0"/>
              <a:t>‹#›</a:t>
            </a:fld>
            <a:endParaRPr lang="en-US"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/>
          </p:nvPr>
        </p:nvSpPr>
        <p:spPr>
          <a:xfrm>
            <a:off x="264583" y="1428751"/>
            <a:ext cx="3969687" cy="3394393"/>
          </a:xfrm>
          <a:prstGeom prst="rect">
            <a:avLst/>
          </a:prstGeom>
        </p:spPr>
        <p:txBody>
          <a:bodyPr/>
          <a:lstStyle>
            <a:lvl1pPr>
              <a:defRPr sz="1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64583" y="264585"/>
            <a:ext cx="3969687" cy="64633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1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72902" y="5224330"/>
            <a:ext cx="884898" cy="34634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xmlns="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5958" y="5119246"/>
            <a:ext cx="7314142" cy="556508"/>
          </a:xfrm>
          <a:prstGeom prst="rect">
            <a:avLst/>
          </a:prstGeom>
        </p:spPr>
        <p:txBody>
          <a:bodyPr vert="horz" lIns="38405" tIns="19202" rIns="38405" bIns="19202" rtlCol="0" anchor="ctr"/>
          <a:lstStyle>
            <a:lvl1pPr algn="l">
              <a:defRPr lang="nl-NL" sz="13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Nikhef technology workshop (ET)  6-2-2018</a:t>
            </a:r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xmlns="" id="{78164A18-3028-8F4E-8E60-C70DBE92E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52819" y="0"/>
            <a:ext cx="5035047" cy="5080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5080000"/>
            <a:ext cx="10160000" cy="635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505" name="Vorm"/>
          <p:cNvSpPr/>
          <p:nvPr/>
        </p:nvSpPr>
        <p:spPr>
          <a:xfrm>
            <a:off x="0" y="5080000"/>
            <a:ext cx="1020489" cy="63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grpSp>
        <p:nvGrpSpPr>
          <p:cNvPr id="508" name="Groepeer"/>
          <p:cNvGrpSpPr/>
          <p:nvPr/>
        </p:nvGrpSpPr>
        <p:grpSpPr>
          <a:xfrm>
            <a:off x="8564870" y="0"/>
            <a:ext cx="1595131" cy="57150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3200"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3200"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0FF3319E-5EE6-49AF-A624-10A927D8231B}" type="slidenum">
              <a:rPr lang="en-US" smtClean="0"/>
              <a:t>‹#›</a:t>
            </a:fld>
            <a:endParaRPr lang="en-US"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/>
          </p:nvPr>
        </p:nvSpPr>
        <p:spPr>
          <a:xfrm>
            <a:off x="264584" y="937288"/>
            <a:ext cx="8895870" cy="3885857"/>
          </a:xfrm>
          <a:prstGeom prst="rect">
            <a:avLst/>
          </a:prstGeom>
        </p:spPr>
        <p:txBody>
          <a:bodyPr/>
          <a:lstStyle>
            <a:lvl1pPr>
              <a:defRPr sz="1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64584" y="264585"/>
            <a:ext cx="8895870" cy="3231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1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72902" y="5224330"/>
            <a:ext cx="884898" cy="34634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xmlns="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5958" y="5119246"/>
            <a:ext cx="7314142" cy="556508"/>
          </a:xfrm>
          <a:prstGeom prst="rect">
            <a:avLst/>
          </a:prstGeom>
        </p:spPr>
        <p:txBody>
          <a:bodyPr vert="horz" lIns="38405" tIns="19202" rIns="38405" bIns="19202" rtlCol="0" anchor="ctr"/>
          <a:lstStyle>
            <a:lvl1pPr algn="l">
              <a:defRPr lang="nl-NL" sz="13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Nikhef technology workshop (ET)  6-2-2018</a:t>
            </a:r>
          </a:p>
        </p:txBody>
      </p:sp>
    </p:spTree>
    <p:extLst>
      <p:ext uri="{BB962C8B-B14F-4D97-AF65-F5344CB8AC3E}">
        <p14:creationId xmlns:p14="http://schemas.microsoft.com/office/powerpoint/2010/main" val="3527260728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F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hthoek"/>
          <p:cNvSpPr/>
          <p:nvPr/>
        </p:nvSpPr>
        <p:spPr>
          <a:xfrm>
            <a:off x="0" y="5080000"/>
            <a:ext cx="10160000" cy="635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554" name="Vorm"/>
          <p:cNvSpPr/>
          <p:nvPr/>
        </p:nvSpPr>
        <p:spPr>
          <a:xfrm>
            <a:off x="0" y="5080000"/>
            <a:ext cx="1020489" cy="63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grpSp>
        <p:nvGrpSpPr>
          <p:cNvPr id="557" name="Groepeer"/>
          <p:cNvGrpSpPr/>
          <p:nvPr/>
        </p:nvGrpSpPr>
        <p:grpSpPr>
          <a:xfrm>
            <a:off x="8564870" y="0"/>
            <a:ext cx="1595131" cy="5715000"/>
            <a:chOff x="0" y="0"/>
            <a:chExt cx="3828314" cy="13715999"/>
          </a:xfrm>
        </p:grpSpPr>
        <p:sp>
          <p:nvSpPr>
            <p:cNvPr id="55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3200"/>
            </a:p>
          </p:txBody>
        </p:sp>
        <p:sp>
          <p:nvSpPr>
            <p:cNvPr id="55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3200"/>
            </a:p>
          </p:txBody>
        </p:sp>
      </p:grpSp>
      <p:pic>
        <p:nvPicPr>
          <p:cNvPr id="55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72902" y="5224330"/>
            <a:ext cx="884898" cy="346340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0FF3319E-5EE6-49AF-A624-10A927D8231B}" type="slidenum">
              <a:rPr lang="en-US" smtClean="0"/>
              <a:t>‹#›</a:t>
            </a:fld>
            <a:endParaRPr lang="en-US"/>
          </a:p>
        </p:txBody>
      </p:sp>
      <p:sp>
        <p:nvSpPr>
          <p:cNvPr id="561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64583" y="269702"/>
            <a:ext cx="2382022" cy="45534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xmlns="" id="{C0F6039B-D945-4343-8C53-87D4543F3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5958" y="5119246"/>
            <a:ext cx="7314142" cy="556508"/>
          </a:xfrm>
          <a:prstGeom prst="rect">
            <a:avLst/>
          </a:prstGeom>
        </p:spPr>
        <p:txBody>
          <a:bodyPr vert="horz" lIns="38405" tIns="19202" rIns="38405" bIns="19202" rtlCol="0" anchor="ctr"/>
          <a:lstStyle>
            <a:lvl1pPr algn="l">
              <a:defRPr lang="nl-NL" sz="13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Nikhef technology workshop (ET)  6-2-2018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xmlns="" id="{FE170D58-885D-C949-B35D-094D7AD090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967898" y="-6803"/>
            <a:ext cx="6625139" cy="508680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404" tIns="19202" rIns="38404" bIns="19202"/>
          <a:lstStyle/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Afbeelding"/>
          <p:cNvSpPr>
            <a:spLocks noGrp="1"/>
          </p:cNvSpPr>
          <p:nvPr>
            <p:ph type="pic" idx="13"/>
          </p:nvPr>
        </p:nvSpPr>
        <p:spPr>
          <a:xfrm>
            <a:off x="-25825" y="-8131"/>
            <a:ext cx="10211650" cy="5731262"/>
          </a:xfrm>
          <a:prstGeom prst="rect">
            <a:avLst/>
          </a:prstGeom>
        </p:spPr>
        <p:txBody>
          <a:bodyPr lIns="38404" tIns="19202" rIns="38404" bIns="19202"/>
          <a:lstStyle/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Afbeelding"/>
          <p:cNvSpPr>
            <a:spLocks noGrp="1"/>
          </p:cNvSpPr>
          <p:nvPr>
            <p:ph type="pic" idx="13"/>
          </p:nvPr>
        </p:nvSpPr>
        <p:spPr>
          <a:xfrm>
            <a:off x="-13607" y="1"/>
            <a:ext cx="10173608" cy="5735207"/>
          </a:xfrm>
          <a:custGeom>
            <a:avLst/>
            <a:gdLst>
              <a:gd name="connsiteX0" fmla="*/ 0 w 24384000"/>
              <a:gd name="connsiteY0" fmla="*/ 0 h 13748168"/>
              <a:gd name="connsiteX1" fmla="*/ 24384000 w 24384000"/>
              <a:gd name="connsiteY1" fmla="*/ 0 h 13748168"/>
              <a:gd name="connsiteX2" fmla="*/ 24384000 w 24384000"/>
              <a:gd name="connsiteY2" fmla="*/ 13748168 h 13748168"/>
              <a:gd name="connsiteX3" fmla="*/ 0 w 24384000"/>
              <a:gd name="connsiteY3" fmla="*/ 13748168 h 13748168"/>
              <a:gd name="connsiteX4" fmla="*/ 0 w 24384000"/>
              <a:gd name="connsiteY4" fmla="*/ 0 h 13748168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0 w 24384000"/>
              <a:gd name="connsiteY4" fmla="*/ 0 h 13764497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4539343 w 24384000"/>
              <a:gd name="connsiteY4" fmla="*/ 5061857 h 13764497"/>
              <a:gd name="connsiteX5" fmla="*/ 0 w 24384000"/>
              <a:gd name="connsiteY5" fmla="*/ 0 h 13764497"/>
              <a:gd name="connsiteX0" fmla="*/ 16329 w 24400329"/>
              <a:gd name="connsiteY0" fmla="*/ 0 h 13764497"/>
              <a:gd name="connsiteX1" fmla="*/ 24400329 w 24400329"/>
              <a:gd name="connsiteY1" fmla="*/ 0 h 13764497"/>
              <a:gd name="connsiteX2" fmla="*/ 24400329 w 24400329"/>
              <a:gd name="connsiteY2" fmla="*/ 13748168 h 13764497"/>
              <a:gd name="connsiteX3" fmla="*/ 12360729 w 24400329"/>
              <a:gd name="connsiteY3" fmla="*/ 13764497 h 13764497"/>
              <a:gd name="connsiteX4" fmla="*/ 0 w 24400329"/>
              <a:gd name="connsiteY4" fmla="*/ 6874328 h 13764497"/>
              <a:gd name="connsiteX5" fmla="*/ 16329 w 24400329"/>
              <a:gd name="connsiteY5" fmla="*/ 0 h 13764497"/>
              <a:gd name="connsiteX0" fmla="*/ 32658 w 24416658"/>
              <a:gd name="connsiteY0" fmla="*/ 0 h 13764497"/>
              <a:gd name="connsiteX1" fmla="*/ 24416658 w 24416658"/>
              <a:gd name="connsiteY1" fmla="*/ 0 h 13764497"/>
              <a:gd name="connsiteX2" fmla="*/ 24416658 w 24416658"/>
              <a:gd name="connsiteY2" fmla="*/ 13748168 h 13764497"/>
              <a:gd name="connsiteX3" fmla="*/ 12377058 w 24416658"/>
              <a:gd name="connsiteY3" fmla="*/ 13764497 h 13764497"/>
              <a:gd name="connsiteX4" fmla="*/ 0 w 24416658"/>
              <a:gd name="connsiteY4" fmla="*/ 8850086 h 13764497"/>
              <a:gd name="connsiteX5" fmla="*/ 32658 w 24416658"/>
              <a:gd name="connsiteY5" fmla="*/ 0 h 13764497"/>
              <a:gd name="connsiteX0" fmla="*/ 32658 w 24416658"/>
              <a:gd name="connsiteY0" fmla="*/ 0 h 13748168"/>
              <a:gd name="connsiteX1" fmla="*/ 24416658 w 24416658"/>
              <a:gd name="connsiteY1" fmla="*/ 0 h 13748168"/>
              <a:gd name="connsiteX2" fmla="*/ 24416658 w 24416658"/>
              <a:gd name="connsiteY2" fmla="*/ 13748168 h 13748168"/>
              <a:gd name="connsiteX3" fmla="*/ 14597744 w 24416658"/>
              <a:gd name="connsiteY3" fmla="*/ 13748168 h 13748168"/>
              <a:gd name="connsiteX4" fmla="*/ 0 w 24416658"/>
              <a:gd name="connsiteY4" fmla="*/ 8850086 h 13748168"/>
              <a:gd name="connsiteX5" fmla="*/ 32658 w 24416658"/>
              <a:gd name="connsiteY5" fmla="*/ 0 h 13748168"/>
              <a:gd name="connsiteX0" fmla="*/ 32658 w 24416658"/>
              <a:gd name="connsiteY0" fmla="*/ 0 h 13764496"/>
              <a:gd name="connsiteX1" fmla="*/ 24416658 w 24416658"/>
              <a:gd name="connsiteY1" fmla="*/ 0 h 13764496"/>
              <a:gd name="connsiteX2" fmla="*/ 24416658 w 24416658"/>
              <a:gd name="connsiteY2" fmla="*/ 13748168 h 13764496"/>
              <a:gd name="connsiteX3" fmla="*/ 14173201 w 24416658"/>
              <a:gd name="connsiteY3" fmla="*/ 13764496 h 13764496"/>
              <a:gd name="connsiteX4" fmla="*/ 0 w 24416658"/>
              <a:gd name="connsiteY4" fmla="*/ 8850086 h 13764496"/>
              <a:gd name="connsiteX5" fmla="*/ 32658 w 24416658"/>
              <a:gd name="connsiteY5" fmla="*/ 0 h 137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6658" h="13764496">
                <a:moveTo>
                  <a:pt x="32658" y="0"/>
                </a:moveTo>
                <a:lnTo>
                  <a:pt x="24416658" y="0"/>
                </a:lnTo>
                <a:lnTo>
                  <a:pt x="24416658" y="13748168"/>
                </a:lnTo>
                <a:lnTo>
                  <a:pt x="14173201" y="13764496"/>
                </a:lnTo>
                <a:lnTo>
                  <a:pt x="0" y="8850086"/>
                </a:lnTo>
                <a:lnTo>
                  <a:pt x="32658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404" tIns="19202" rIns="38404" bIns="19202"/>
          <a:lstStyle/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587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264583" y="3979159"/>
            <a:ext cx="2555600" cy="1466140"/>
          </a:xfrm>
          <a:prstGeom prst="rect">
            <a:avLst/>
          </a:prstGeom>
        </p:spPr>
        <p:txBody>
          <a:bodyPr anchor="b"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Afbeelding"/>
          <p:cNvSpPr>
            <a:spLocks noGrp="1"/>
          </p:cNvSpPr>
          <p:nvPr>
            <p:ph type="pic" idx="13"/>
          </p:nvPr>
        </p:nvSpPr>
        <p:spPr>
          <a:xfrm>
            <a:off x="-3720" y="-13910"/>
            <a:ext cx="9375660" cy="5729214"/>
          </a:xfrm>
          <a:custGeom>
            <a:avLst/>
            <a:gdLst>
              <a:gd name="connsiteX0" fmla="*/ 0 w 22501585"/>
              <a:gd name="connsiteY0" fmla="*/ 0 h 13717457"/>
              <a:gd name="connsiteX1" fmla="*/ 22501585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0 h 13717457"/>
              <a:gd name="connsiteX1" fmla="*/ 17896927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16329 h 13733786"/>
              <a:gd name="connsiteX1" fmla="*/ 17456057 w 22501585"/>
              <a:gd name="connsiteY1" fmla="*/ 0 h 13733786"/>
              <a:gd name="connsiteX2" fmla="*/ 22501585 w 22501585"/>
              <a:gd name="connsiteY2" fmla="*/ 13733786 h 13733786"/>
              <a:gd name="connsiteX3" fmla="*/ 0 w 22501585"/>
              <a:gd name="connsiteY3" fmla="*/ 13733786 h 13733786"/>
              <a:gd name="connsiteX4" fmla="*/ 0 w 22501585"/>
              <a:gd name="connsiteY4" fmla="*/ 16329 h 13733786"/>
              <a:gd name="connsiteX0" fmla="*/ 0 w 22501585"/>
              <a:gd name="connsiteY0" fmla="*/ 32657 h 13750114"/>
              <a:gd name="connsiteX1" fmla="*/ 17080499 w 22501585"/>
              <a:gd name="connsiteY1" fmla="*/ 0 h 13750114"/>
              <a:gd name="connsiteX2" fmla="*/ 22501585 w 22501585"/>
              <a:gd name="connsiteY2" fmla="*/ 13750114 h 13750114"/>
              <a:gd name="connsiteX3" fmla="*/ 0 w 22501585"/>
              <a:gd name="connsiteY3" fmla="*/ 13750114 h 13750114"/>
              <a:gd name="connsiteX4" fmla="*/ 0 w 22501585"/>
              <a:gd name="connsiteY4" fmla="*/ 32657 h 137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1585" h="13750114">
                <a:moveTo>
                  <a:pt x="0" y="32657"/>
                </a:moveTo>
                <a:lnTo>
                  <a:pt x="17080499" y="0"/>
                </a:lnTo>
                <a:lnTo>
                  <a:pt x="22501585" y="13750114"/>
                </a:lnTo>
                <a:lnTo>
                  <a:pt x="0" y="13750114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404" tIns="19202" rIns="38404" bIns="19202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596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7856363" y="269701"/>
            <a:ext cx="2035859" cy="5175598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Afbeelding"/>
          <p:cNvSpPr>
            <a:spLocks noGrp="1"/>
          </p:cNvSpPr>
          <p:nvPr>
            <p:ph type="pic" idx="13"/>
          </p:nvPr>
        </p:nvSpPr>
        <p:spPr>
          <a:xfrm>
            <a:off x="-3721" y="-25749"/>
            <a:ext cx="10195471" cy="5741053"/>
          </a:xfrm>
          <a:custGeom>
            <a:avLst/>
            <a:gdLst>
              <a:gd name="connsiteX0" fmla="*/ 0 w 24401860"/>
              <a:gd name="connsiteY0" fmla="*/ 0 h 13745869"/>
              <a:gd name="connsiteX1" fmla="*/ 24401860 w 24401860"/>
              <a:gd name="connsiteY1" fmla="*/ 0 h 13745869"/>
              <a:gd name="connsiteX2" fmla="*/ 24401860 w 24401860"/>
              <a:gd name="connsiteY2" fmla="*/ 13745869 h 13745869"/>
              <a:gd name="connsiteX3" fmla="*/ 0 w 24401860"/>
              <a:gd name="connsiteY3" fmla="*/ 13745869 h 13745869"/>
              <a:gd name="connsiteX4" fmla="*/ 0 w 24401860"/>
              <a:gd name="connsiteY4" fmla="*/ 0 h 13745869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24401860 w 24401860"/>
              <a:gd name="connsiteY2" fmla="*/ 13778526 h 13778526"/>
              <a:gd name="connsiteX3" fmla="*/ 0 w 24401860"/>
              <a:gd name="connsiteY3" fmla="*/ 13778526 h 13778526"/>
              <a:gd name="connsiteX4" fmla="*/ 0 w 24401860"/>
              <a:gd name="connsiteY4" fmla="*/ 32657 h 13778526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15423101 w 24401860"/>
              <a:gd name="connsiteY2" fmla="*/ 5074668 h 13778526"/>
              <a:gd name="connsiteX3" fmla="*/ 24401860 w 24401860"/>
              <a:gd name="connsiteY3" fmla="*/ 13778526 h 13778526"/>
              <a:gd name="connsiteX4" fmla="*/ 0 w 24401860"/>
              <a:gd name="connsiteY4" fmla="*/ 13778526 h 13778526"/>
              <a:gd name="connsiteX5" fmla="*/ 0 w 24401860"/>
              <a:gd name="connsiteY5" fmla="*/ 32657 h 13778526"/>
              <a:gd name="connsiteX0" fmla="*/ 0 w 24469130"/>
              <a:gd name="connsiteY0" fmla="*/ 32657 h 13778526"/>
              <a:gd name="connsiteX1" fmla="*/ 10244988 w 24469130"/>
              <a:gd name="connsiteY1" fmla="*/ 0 h 13778526"/>
              <a:gd name="connsiteX2" fmla="*/ 24469130 w 24469130"/>
              <a:gd name="connsiteY2" fmla="*/ 5384911 h 13778526"/>
              <a:gd name="connsiteX3" fmla="*/ 24401860 w 24469130"/>
              <a:gd name="connsiteY3" fmla="*/ 13778526 h 13778526"/>
              <a:gd name="connsiteX4" fmla="*/ 0 w 24469130"/>
              <a:gd name="connsiteY4" fmla="*/ 13778526 h 13778526"/>
              <a:gd name="connsiteX5" fmla="*/ 0 w 24469130"/>
              <a:gd name="connsiteY5" fmla="*/ 32657 h 1377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69130" h="13778526">
                <a:moveTo>
                  <a:pt x="0" y="32657"/>
                </a:moveTo>
                <a:lnTo>
                  <a:pt x="10244988" y="0"/>
                </a:lnTo>
                <a:lnTo>
                  <a:pt x="24469130" y="5384911"/>
                </a:lnTo>
                <a:lnTo>
                  <a:pt x="24401860" y="13778526"/>
                </a:lnTo>
                <a:lnTo>
                  <a:pt x="0" y="13778526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404" tIns="19202" rIns="38404" bIns="19202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605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6988116" y="269702"/>
            <a:ext cx="2904106" cy="166474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598" y="228865"/>
            <a:ext cx="8736569" cy="952500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598" y="1206500"/>
            <a:ext cx="8736569" cy="4000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Nikhef technology workshop (ET)  6-2-2018</a:t>
            </a: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F3319E-5EE6-49AF-A624-10A927D8231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>
          <a:xfrm>
            <a:off x="3254376" y="5254626"/>
            <a:ext cx="2926291" cy="396875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5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KHEF_PATROON3.png" descr="NIKHEF_PATROON3.png">
            <a:extLst>
              <a:ext uri="{FF2B5EF4-FFF2-40B4-BE49-F238E27FC236}">
                <a16:creationId xmlns:a16="http://schemas.microsoft.com/office/drawing/2014/main" xmlns="" id="{117B1C4A-E71D-C149-A599-6C54348A35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35806" r="2678" b="6686"/>
          <a:stretch/>
        </p:blipFill>
        <p:spPr>
          <a:xfrm>
            <a:off x="3929138" y="36000"/>
            <a:ext cx="6120000" cy="56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Vorm">
            <a:extLst>
              <a:ext uri="{FF2B5EF4-FFF2-40B4-BE49-F238E27FC236}">
                <a16:creationId xmlns:a16="http://schemas.microsoft.com/office/drawing/2014/main" xmlns="" id="{96100131-228D-D34D-9A53-6D440D784316}"/>
              </a:ext>
            </a:extLst>
          </p:cNvPr>
          <p:cNvSpPr/>
          <p:nvPr/>
        </p:nvSpPr>
        <p:spPr>
          <a:xfrm rot="10800000">
            <a:off x="-44603" y="1185"/>
            <a:ext cx="7110962" cy="57126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8" name="Tekst">
            <a:extLst>
              <a:ext uri="{FF2B5EF4-FFF2-40B4-BE49-F238E27FC236}">
                <a16:creationId xmlns:a16="http://schemas.microsoft.com/office/drawing/2014/main" xmlns="" id="{BDDDFCA9-F825-5B4E-AE28-D51CB58FFAB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7303712" y="3018815"/>
            <a:ext cx="2590796" cy="2425219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64585" y="3485454"/>
            <a:ext cx="5818188" cy="1964522"/>
          </a:xfrm>
          <a:prstGeom prst="rect">
            <a:avLst/>
          </a:prstGeom>
        </p:spPr>
        <p:txBody>
          <a:bodyPr lIns="38405" tIns="19202" rIns="38405" bIns="19202" anchor="b"/>
          <a:lstStyle>
            <a:lvl1pPr>
              <a:defRPr sz="38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64583" y="3017481"/>
            <a:ext cx="5818187" cy="389452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4583" y="264585"/>
            <a:ext cx="2116667" cy="8314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1970073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598" y="228600"/>
            <a:ext cx="8735722" cy="952500"/>
          </a:xfrm>
          <a:prstGeom prst="rect">
            <a:avLst/>
          </a:prstGeom>
        </p:spPr>
        <p:txBody>
          <a:bodyPr lIns="91438" tIns="45719" rIns="91438" bIns="45719"/>
          <a:lstStyle>
            <a:lvl1pPr algn="ctr"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Nikhef technology workshop (ET)  6-2-2018</a:t>
            </a: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F3319E-5EE6-49AF-A624-10A927D8231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2"/>
          </p:nvPr>
        </p:nvSpPr>
        <p:spPr>
          <a:xfrm>
            <a:off x="3254376" y="5254626"/>
            <a:ext cx="2926291" cy="396875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329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62" y="238125"/>
            <a:ext cx="545041" cy="29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591733" y="1541720"/>
            <a:ext cx="8229600" cy="1460500"/>
          </a:xfrm>
        </p:spPr>
        <p:txBody>
          <a:bodyPr tIns="0"/>
          <a:lstStyle>
            <a:lvl1pPr marL="27431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190" indent="0" algn="ctr">
              <a:buNone/>
            </a:lvl2pPr>
            <a:lvl3pPr marL="914380" indent="0" algn="ctr">
              <a:buNone/>
            </a:lvl3pPr>
            <a:lvl4pPr marL="1371570" indent="0" algn="ctr">
              <a:buNone/>
            </a:lvl4pPr>
            <a:lvl5pPr marL="1828760" indent="0" algn="ctr">
              <a:buNone/>
            </a:lvl5pPr>
            <a:lvl6pPr marL="2285950" indent="0" algn="ctr">
              <a:buNone/>
            </a:lvl6pPr>
            <a:lvl7pPr marL="2743140" indent="0" algn="ctr">
              <a:buNone/>
            </a:lvl7pPr>
            <a:lvl8pPr marL="3200329" indent="0" algn="ctr">
              <a:buNone/>
            </a:lvl8pPr>
            <a:lvl9pPr marL="365752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79341" y="714361"/>
            <a:ext cx="952536" cy="654834"/>
          </a:xfrm>
        </p:spPr>
        <p:txBody>
          <a:bodyPr/>
          <a:lstStyle>
            <a:lvl1pPr marL="0" marR="0" indent="0" algn="ctr" defTabSz="91438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2" pitchFamily="18" charset="2"/>
              <a:buNone/>
              <a:tabLst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>
          <a:xfrm>
            <a:off x="3254376" y="5254626"/>
            <a:ext cx="2926291" cy="39687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FF3319E-5EE6-49AF-A624-10A927D8231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Nikhef technology workshop (ET)  6-2-2018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94556" y="228865"/>
            <a:ext cx="8332611" cy="952500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xmlns="" id="{CF5EDDB9-7A86-D04C-9401-98EF4D0D7E67}"/>
              </a:ext>
            </a:extLst>
          </p:cNvPr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pic>
        <p:nvPicPr>
          <p:cNvPr id="14" name="NIKHEF_PATROON5.png" descr="NIKHEF_PATROON5.png">
            <a:extLst>
              <a:ext uri="{FF2B5EF4-FFF2-40B4-BE49-F238E27FC236}">
                <a16:creationId xmlns:a16="http://schemas.microsoft.com/office/drawing/2014/main" xmlns="" id="{10B15CBC-C311-4E4C-B35B-5B9ACCE31A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913" t="19360" r="6616" b="5593"/>
          <a:stretch/>
        </p:blipFill>
        <p:spPr>
          <a:xfrm>
            <a:off x="80000" y="36000"/>
            <a:ext cx="9920000" cy="558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Vorm">
            <a:extLst>
              <a:ext uri="{FF2B5EF4-FFF2-40B4-BE49-F238E27FC236}">
                <a16:creationId xmlns:a16="http://schemas.microsoft.com/office/drawing/2014/main" xmlns="" id="{2F26257E-A76C-5E40-B770-327856CFA5B4}"/>
              </a:ext>
            </a:extLst>
          </p:cNvPr>
          <p:cNvSpPr/>
          <p:nvPr/>
        </p:nvSpPr>
        <p:spPr>
          <a:xfrm rot="10800000">
            <a:off x="-44603" y="1185"/>
            <a:ext cx="7110962" cy="57126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16" name="Tekst">
            <a:extLst>
              <a:ext uri="{FF2B5EF4-FFF2-40B4-BE49-F238E27FC236}">
                <a16:creationId xmlns:a16="http://schemas.microsoft.com/office/drawing/2014/main" xmlns="" id="{095B19CA-2E01-7341-ABB3-F760D1C40DC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7303712" y="3018815"/>
            <a:ext cx="2590796" cy="2425219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64585" y="3485454"/>
            <a:ext cx="5818188" cy="1964522"/>
          </a:xfrm>
          <a:prstGeom prst="rect">
            <a:avLst/>
          </a:prstGeom>
        </p:spPr>
        <p:txBody>
          <a:bodyPr lIns="38405" tIns="19202" rIns="38405" bIns="19202" anchor="b"/>
          <a:lstStyle>
            <a:lvl1pPr>
              <a:defRPr sz="3800" cap="all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64583" y="3017481"/>
            <a:ext cx="5818187" cy="389452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NIKHEF_LOGO_groot2.png" descr="NIKHEF_LOGO_groot2.png">
            <a:extLst>
              <a:ext uri="{FF2B5EF4-FFF2-40B4-BE49-F238E27FC236}">
                <a16:creationId xmlns:a16="http://schemas.microsoft.com/office/drawing/2014/main" xmlns="" id="{59A200F2-14CE-0F42-A103-3A81AC649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4585" y="264585"/>
            <a:ext cx="2116668" cy="8314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1121646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">
            <a:extLst>
              <a:ext uri="{FF2B5EF4-FFF2-40B4-BE49-F238E27FC236}">
                <a16:creationId xmlns:a16="http://schemas.microsoft.com/office/drawing/2014/main" xmlns="" id="{239C9850-7907-4B45-AD97-31A4432A1B9C}"/>
              </a:ext>
            </a:extLst>
          </p:cNvPr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pic>
        <p:nvPicPr>
          <p:cNvPr id="10" name="NIKHEF_PATROON6.png" descr="NIKHEF_PATROON6.png">
            <a:extLst>
              <a:ext uri="{FF2B5EF4-FFF2-40B4-BE49-F238E27FC236}">
                <a16:creationId xmlns:a16="http://schemas.microsoft.com/office/drawing/2014/main" xmlns="" id="{97CF3DCA-6A1B-6F45-9EA9-4D7C469FCE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1" t="10423" r="20481" b="14701"/>
          <a:stretch/>
        </p:blipFill>
        <p:spPr>
          <a:xfrm>
            <a:off x="3303489" y="108000"/>
            <a:ext cx="6800000" cy="550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xmlns="" id="{649A8509-C260-3449-8987-DC7F00F54DDA}"/>
              </a:ext>
            </a:extLst>
          </p:cNvPr>
          <p:cNvSpPr/>
          <p:nvPr/>
        </p:nvSpPr>
        <p:spPr>
          <a:xfrm rot="10800000">
            <a:off x="-44603" y="1185"/>
            <a:ext cx="7110962" cy="57126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xmlns="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7303712" y="3018815"/>
            <a:ext cx="2590796" cy="2425219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NIKHEF_LOGO_groot3.png" descr="NIKHEF_LOGO_groot3.png">
            <a:extLst>
              <a:ext uri="{FF2B5EF4-FFF2-40B4-BE49-F238E27FC236}">
                <a16:creationId xmlns:a16="http://schemas.microsoft.com/office/drawing/2014/main" xmlns="" id="{6DF12E6D-91A2-994D-A848-DF0527EFD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4585" y="264585"/>
            <a:ext cx="2116668" cy="83149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64585" y="3485454"/>
            <a:ext cx="5818188" cy="1964522"/>
          </a:xfrm>
          <a:prstGeom prst="rect">
            <a:avLst/>
          </a:prstGeom>
        </p:spPr>
        <p:txBody>
          <a:bodyPr lIns="38405" tIns="19202" rIns="38405" bIns="19202" anchor="b"/>
          <a:lstStyle>
            <a:lvl1pPr>
              <a:defRPr sz="3800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64583" y="3017481"/>
            <a:ext cx="5818187" cy="389452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83808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orbla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xmlns="" id="{66B06EEB-A8A3-C74C-B2A7-DE87A2591532}"/>
              </a:ext>
            </a:extLst>
          </p:cNvPr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pic>
        <p:nvPicPr>
          <p:cNvPr id="14" name="NIKHEF_LOGO_groot.png" descr="NIKHEF_LOGO_groot.png">
            <a:extLst>
              <a:ext uri="{FF2B5EF4-FFF2-40B4-BE49-F238E27FC236}">
                <a16:creationId xmlns:a16="http://schemas.microsoft.com/office/drawing/2014/main" xmlns="" id="{4BABC599-16C3-D848-945E-83310672B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583" y="264585"/>
            <a:ext cx="2116667" cy="831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NIKHEF_PATROON4.png" descr="NIKHEF_PATROON4.png">
            <a:extLst>
              <a:ext uri="{FF2B5EF4-FFF2-40B4-BE49-F238E27FC236}">
                <a16:creationId xmlns:a16="http://schemas.microsoft.com/office/drawing/2014/main" xmlns="" id="{0244C0F4-74F7-2048-8F1E-AC8C7695ED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t="3105" r="10642" b="1627"/>
          <a:stretch/>
        </p:blipFill>
        <p:spPr>
          <a:xfrm>
            <a:off x="1879453" y="72000"/>
            <a:ext cx="8160000" cy="56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kst">
            <a:extLst>
              <a:ext uri="{FF2B5EF4-FFF2-40B4-BE49-F238E27FC236}">
                <a16:creationId xmlns:a16="http://schemas.microsoft.com/office/drawing/2014/main" xmlns="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7303712" y="3018815"/>
            <a:ext cx="2590796" cy="2425219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64585" y="3485454"/>
            <a:ext cx="5818188" cy="1964522"/>
          </a:xfrm>
          <a:prstGeom prst="rect">
            <a:avLst/>
          </a:prstGeom>
        </p:spPr>
        <p:txBody>
          <a:bodyPr lIns="38405" tIns="19202" rIns="38405" bIns="19202" anchor="b"/>
          <a:lstStyle>
            <a:lvl1pPr>
              <a:defRPr sz="38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64583" y="3017481"/>
            <a:ext cx="5818187" cy="389452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47511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[A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0FF3319E-5EE6-49AF-A624-10A927D8231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xmlns="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5958" y="5119246"/>
            <a:ext cx="7314142" cy="556508"/>
          </a:xfrm>
          <a:prstGeom prst="rect">
            <a:avLst/>
          </a:prstGeom>
        </p:spPr>
        <p:txBody>
          <a:bodyPr vert="horz" lIns="38405" tIns="19202" rIns="38405" bIns="19202" rtlCol="0" anchor="ctr"/>
          <a:lstStyle>
            <a:lvl1pPr algn="l">
              <a:defRPr lang="nl-NL" sz="13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Nikhef technology workshop (ET)  6-2-2018</a:t>
            </a:r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xmlns="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64584" y="264583"/>
            <a:ext cx="9630833" cy="44627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9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Hoofdtekst">
            <a:extLst>
              <a:ext uri="{FF2B5EF4-FFF2-40B4-BE49-F238E27FC236}">
                <a16:creationId xmlns:a16="http://schemas.microsoft.com/office/drawing/2014/main" xmlns="" id="{8E154B2F-4244-5C44-B7D8-AEE8D8A5464F}"/>
              </a:ext>
            </a:extLst>
          </p:cNvPr>
          <p:cNvSpPr txBox="1">
            <a:spLocks noGrp="1"/>
          </p:cNvSpPr>
          <p:nvPr>
            <p:ph type="body" sz="half" idx="13"/>
          </p:nvPr>
        </p:nvSpPr>
        <p:spPr>
          <a:xfrm>
            <a:off x="264585" y="1428751"/>
            <a:ext cx="4658899" cy="3394393"/>
          </a:xfrm>
          <a:prstGeom prst="rect">
            <a:avLst/>
          </a:prstGeom>
        </p:spPr>
        <p:txBody>
          <a:bodyPr/>
          <a:lstStyle>
            <a:lvl1pPr>
              <a:defRPr sz="1900">
                <a:solidFill>
                  <a:srgbClr val="FFC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Afbeelding">
            <a:extLst>
              <a:ext uri="{FF2B5EF4-FFF2-40B4-BE49-F238E27FC236}">
                <a16:creationId xmlns:a16="http://schemas.microsoft.com/office/drawing/2014/main" xmlns="" id="{5A42F9C5-D999-1A44-8BD6-5DE56B0A0197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5239441" y="1428751"/>
            <a:ext cx="4657521" cy="3386667"/>
          </a:xfrm>
          <a:prstGeom prst="rect">
            <a:avLst/>
          </a:prstGeom>
        </p:spPr>
        <p:txBody>
          <a:bodyPr lIns="38404" tIns="19202" rIns="38404" bIns="19202"/>
          <a:lstStyle/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fbeelding"/>
          <p:cNvSpPr>
            <a:spLocks noGrp="1"/>
          </p:cNvSpPr>
          <p:nvPr>
            <p:ph type="pic" sz="half" idx="13"/>
          </p:nvPr>
        </p:nvSpPr>
        <p:spPr>
          <a:xfrm>
            <a:off x="264585" y="1428751"/>
            <a:ext cx="4657521" cy="3386667"/>
          </a:xfrm>
          <a:prstGeom prst="rect">
            <a:avLst/>
          </a:prstGeom>
        </p:spPr>
        <p:txBody>
          <a:bodyPr lIns="38404" tIns="19202" rIns="38404" bIns="19202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5238752" y="1428751"/>
            <a:ext cx="4658899" cy="3394393"/>
          </a:xfrm>
          <a:prstGeom prst="rect">
            <a:avLst/>
          </a:prstGeom>
        </p:spPr>
        <p:txBody>
          <a:bodyPr/>
          <a:lstStyle>
            <a:lvl1pPr>
              <a:defRPr sz="1900">
                <a:solidFill>
                  <a:srgbClr val="FFC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0FF3319E-5EE6-49AF-A624-10A927D8231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xmlns="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5958" y="5119246"/>
            <a:ext cx="7314142" cy="556508"/>
          </a:xfrm>
          <a:prstGeom prst="rect">
            <a:avLst/>
          </a:prstGeom>
        </p:spPr>
        <p:txBody>
          <a:bodyPr vert="horz" lIns="38405" tIns="19202" rIns="38405" bIns="19202" rtlCol="0" anchor="ctr"/>
          <a:lstStyle>
            <a:lvl1pPr algn="l">
              <a:defRPr lang="nl-NL" sz="13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Nikhef technology workshop (ET)  6-2-2018</a:t>
            </a:r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xmlns="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64584" y="264583"/>
            <a:ext cx="9630833" cy="44627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9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44209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0" y="5080000"/>
            <a:ext cx="10160000" cy="635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3" name="Vorm"/>
          <p:cNvSpPr/>
          <p:nvPr/>
        </p:nvSpPr>
        <p:spPr>
          <a:xfrm>
            <a:off x="0" y="5080000"/>
            <a:ext cx="1020489" cy="63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4" name="Vorm"/>
          <p:cNvSpPr/>
          <p:nvPr/>
        </p:nvSpPr>
        <p:spPr>
          <a:xfrm rot="10800000">
            <a:off x="8564869" y="5080000"/>
            <a:ext cx="1595131" cy="63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93688" y="5297474"/>
            <a:ext cx="205184" cy="20005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1300" cap="none">
                <a:solidFill>
                  <a:srgbClr val="FFFFFF"/>
                </a:solidFill>
              </a:defRPr>
            </a:lvl1pPr>
          </a:lstStyle>
          <a:p>
            <a:fld id="{0FF3319E-5EE6-49AF-A624-10A927D8231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NIKHEF_LOGO.png" descr="NIKHEF_LOGO.png"/>
          <p:cNvPicPr>
            <a:picLocks noChangeAspect="1"/>
          </p:cNvPicPr>
          <p:nvPr/>
        </p:nvPicPr>
        <p:blipFill>
          <a:blip r:embed="rId43">
            <a:extLst/>
          </a:blip>
          <a:stretch>
            <a:fillRect/>
          </a:stretch>
        </p:blipFill>
        <p:spPr>
          <a:xfrm>
            <a:off x="8972902" y="5224330"/>
            <a:ext cx="884898" cy="34634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264583" y="269702"/>
            <a:ext cx="2380507" cy="4553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xmlns="" id="{69D6A5BF-E03A-3B42-9900-EB97AADCD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5958" y="5119246"/>
            <a:ext cx="7314142" cy="556508"/>
          </a:xfrm>
          <a:prstGeom prst="rect">
            <a:avLst/>
          </a:prstGeom>
        </p:spPr>
        <p:txBody>
          <a:bodyPr vert="horz" lIns="38405" tIns="19202" rIns="38405" bIns="19202" rtlCol="0" anchor="ctr"/>
          <a:lstStyle>
            <a:lvl1pPr algn="l">
              <a:defRPr lang="nl-NL" sz="13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Nikhef technology workshop (ET)  6-2-2018</a:t>
            </a:r>
          </a:p>
        </p:txBody>
      </p:sp>
      <p:sp>
        <p:nvSpPr>
          <p:cNvPr id="9" name="Rectangle 8"/>
          <p:cNvSpPr/>
          <p:nvPr/>
        </p:nvSpPr>
        <p:spPr>
          <a:xfrm>
            <a:off x="1" y="5070000"/>
            <a:ext cx="10160000" cy="645000"/>
          </a:xfrm>
          <a:prstGeom prst="rect">
            <a:avLst/>
          </a:prstGeom>
          <a:gradFill flip="none" rotWithShape="1">
            <a:gsLst>
              <a:gs pos="0">
                <a:srgbClr val="000082">
                  <a:alpha val="20000"/>
                </a:srgbClr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Isosceles Triangle 10"/>
          <p:cNvSpPr>
            <a:spLocks noChangeAspect="1"/>
          </p:cNvSpPr>
          <p:nvPr/>
        </p:nvSpPr>
        <p:spPr>
          <a:xfrm>
            <a:off x="0" y="2"/>
            <a:ext cx="2729619" cy="243617"/>
          </a:xfrm>
          <a:prstGeom prst="triangl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Isosceles Triangle 11"/>
          <p:cNvSpPr>
            <a:spLocks noChangeAspect="1"/>
          </p:cNvSpPr>
          <p:nvPr/>
        </p:nvSpPr>
        <p:spPr>
          <a:xfrm flipV="1">
            <a:off x="1" y="243619"/>
            <a:ext cx="2729618" cy="1180301"/>
          </a:xfrm>
          <a:prstGeom prst="triangl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49" y="5217165"/>
            <a:ext cx="1006213" cy="42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https://www.nikhef.nl/wp-content/uploads/2017/09/Nikhef-logo-RGB-500x196.png"/>
          <p:cNvPicPr/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8" y="193204"/>
            <a:ext cx="1619250" cy="4762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  <p:sldLayoutId id="2147483726" r:id="rId22"/>
    <p:sldLayoutId id="2147483728" r:id="rId23"/>
    <p:sldLayoutId id="2147483729" r:id="rId24"/>
    <p:sldLayoutId id="2147483730" r:id="rId25"/>
    <p:sldLayoutId id="2147483732" r:id="rId26"/>
    <p:sldLayoutId id="2147483733" r:id="rId27"/>
    <p:sldLayoutId id="2147483734" r:id="rId28"/>
    <p:sldLayoutId id="2147483737" r:id="rId29"/>
    <p:sldLayoutId id="2147483738" r:id="rId30"/>
    <p:sldLayoutId id="2147483749" r:id="rId31"/>
    <p:sldLayoutId id="2147483739" r:id="rId32"/>
    <p:sldLayoutId id="2147483740" r:id="rId33"/>
    <p:sldLayoutId id="2147483741" r:id="rId34"/>
    <p:sldLayoutId id="2147483742" r:id="rId35"/>
    <p:sldLayoutId id="2147483743" r:id="rId36"/>
    <p:sldLayoutId id="2147483744" r:id="rId37"/>
    <p:sldLayoutId id="2147483745" r:id="rId38"/>
    <p:sldLayoutId id="2147483746" r:id="rId39"/>
    <p:sldLayoutId id="2147483747" r:id="rId40"/>
    <p:sldLayoutId id="2147483748" r:id="rId41"/>
  </p:sldLayoutIdLst>
  <p:transition spd="med"/>
  <p:hf hdr="0" dt="0"/>
  <p:txStyles>
    <p:titleStyle>
      <a:lvl1pPr marL="0" marR="0" indent="0" algn="l" defTabSz="3467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96012" algn="l" defTabSz="3467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92024" algn="l" defTabSz="3467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88036" algn="l" defTabSz="3467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84048" algn="l" defTabSz="3467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80060" algn="l" defTabSz="3467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76072" algn="l" defTabSz="3467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72084" algn="l" defTabSz="3467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768096" algn="l" defTabSz="3467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3467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C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96012" algn="l" defTabSz="3467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C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92024" algn="l" defTabSz="3467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C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88036" algn="l" defTabSz="3467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C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84048" algn="l" defTabSz="3467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C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80060" algn="l" defTabSz="3467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76072" algn="l" defTabSz="3467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72084" algn="l" defTabSz="3467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768096" algn="l" defTabSz="3467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3467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96012" algn="l" defTabSz="3467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92024" algn="l" defTabSz="3467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88036" algn="l" defTabSz="3467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84048" algn="l" defTabSz="3467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80060" algn="l" defTabSz="3467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76072" algn="l" defTabSz="3467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72084" algn="l" defTabSz="3467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768096" algn="l" defTabSz="3467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0FF3319E-5EE6-49AF-A624-10A927D8231B}" type="slidenum">
              <a:rPr lang="en-US" smtClean="0"/>
              <a:t>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Nikhef technology workshop (ET)  6-2-2018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pPr lvl="2" indent="0"/>
            <a:r>
              <a:rPr lang="en-US" sz="2000" dirty="0" smtClean="0"/>
              <a:t>Status:</a:t>
            </a:r>
            <a:endParaRPr lang="en-US" sz="2000" dirty="0"/>
          </a:p>
          <a:p>
            <a:pPr lvl="2" indent="0"/>
            <a:endParaRPr lang="en-US" sz="1400" dirty="0" smtClean="0">
              <a:solidFill>
                <a:schemeClr val="accent3">
                  <a:lumMod val="60000"/>
                  <a:lumOff val="40000"/>
                </a:schemeClr>
              </a:solidFill>
              <a:sym typeface="Wingdings" panose="05000000000000000000" pitchFamily="2" charset="2"/>
            </a:endParaRPr>
          </a:p>
          <a:p>
            <a:pPr marL="324000" lvl="2" indent="-34200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No </a:t>
            </a: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surprises: continue with present skills &amp; expertise</a:t>
            </a:r>
          </a:p>
          <a:p>
            <a:pPr marL="324000" lvl="4" indent="-34200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Maintain electronics expertise's:</a:t>
            </a:r>
            <a:br>
              <a:rPr lang="en-US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</a:br>
            <a:r>
              <a:rPr lang="en-US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FPGA</a:t>
            </a: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, analog (+controls, DSP</a:t>
            </a:r>
            <a:r>
              <a:rPr lang="en-US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), </a:t>
            </a: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IC design </a:t>
            </a:r>
            <a:r>
              <a:rPr lang="en-US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R&amp;D, data-communication &amp; PCB design.</a:t>
            </a:r>
          </a:p>
          <a:p>
            <a:pPr marL="324000" lvl="4" indent="-34200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Strong collaboration with </a:t>
            </a:r>
            <a:r>
              <a:rPr lang="en-US" sz="1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software engineers</a:t>
            </a:r>
            <a:r>
              <a:rPr lang="en-US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.</a:t>
            </a:r>
            <a:endParaRPr lang="en-US" sz="1400" dirty="0">
              <a:solidFill>
                <a:schemeClr val="accent3">
                  <a:lumMod val="60000"/>
                  <a:lumOff val="40000"/>
                </a:schemeClr>
              </a:solidFill>
              <a:sym typeface="Wingdings" panose="05000000000000000000" pitchFamily="2" charset="2"/>
            </a:endParaRPr>
          </a:p>
          <a:p>
            <a:pPr marL="324000" lvl="4" indent="-34200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PCB </a:t>
            </a: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design: we do well (I think!), be a ware of flexibility in busy </a:t>
            </a:r>
            <a:r>
              <a:rPr lang="en-US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times  use outsourcing.</a:t>
            </a:r>
            <a:endParaRPr lang="en-US" sz="1400" dirty="0">
              <a:solidFill>
                <a:schemeClr val="accent3">
                  <a:lumMod val="60000"/>
                  <a:lumOff val="40000"/>
                </a:schemeClr>
              </a:solidFill>
              <a:sym typeface="Wingdings" panose="05000000000000000000" pitchFamily="2" charset="2"/>
            </a:endParaRPr>
          </a:p>
          <a:p>
            <a:pPr marL="324000" lvl="4" indent="-34200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Knowledge of </a:t>
            </a:r>
            <a:r>
              <a:rPr lang="en-US" sz="1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LabView</a:t>
            </a:r>
            <a:r>
              <a:rPr lang="en-US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is present (basic controls)</a:t>
            </a:r>
          </a:p>
          <a:p>
            <a:pPr marL="324000" lvl="4" indent="-34200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Use flex-layer to find explore talent &amp; </a:t>
            </a:r>
            <a:br>
              <a:rPr lang="en-US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</a:br>
            <a:r>
              <a:rPr lang="en-US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fulfill temporary needs.</a:t>
            </a:r>
          </a:p>
          <a:p>
            <a:pPr marL="324000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sz="2000" dirty="0" smtClean="0"/>
              <a:t>Points of attention:</a:t>
            </a:r>
          </a:p>
          <a:p>
            <a:pPr marL="342900" lvl="4" indent="-34290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accent3">
                  <a:lumMod val="60000"/>
                  <a:lumOff val="40000"/>
                </a:schemeClr>
              </a:solidFill>
              <a:sym typeface="Wingdings" panose="05000000000000000000" pitchFamily="2" charset="2"/>
            </a:endParaRPr>
          </a:p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rgbClr val="FFFF00"/>
                </a:solidFill>
                <a:sym typeface="Wingdings" panose="05000000000000000000" pitchFamily="2" charset="2"/>
              </a:rPr>
              <a:t>To discuss</a:t>
            </a:r>
            <a:r>
              <a:rPr lang="en-US" sz="1400" dirty="0">
                <a:solidFill>
                  <a:srgbClr val="FFFF00"/>
                </a:solidFill>
                <a:sym typeface="Wingdings" panose="05000000000000000000" pitchFamily="2" charset="2"/>
              </a:rPr>
              <a:t>: building &amp; programming control-systems ET/CT/MT? Need a specialist</a:t>
            </a:r>
            <a:r>
              <a:rPr lang="en-US" sz="1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? Technical physicist?</a:t>
            </a:r>
            <a:br>
              <a:rPr lang="en-US" sz="1400" dirty="0" smtClean="0">
                <a:solidFill>
                  <a:srgbClr val="FFFF00"/>
                </a:solidFill>
                <a:sym typeface="Wingdings" panose="05000000000000000000" pitchFamily="2" charset="2"/>
              </a:rPr>
            </a:br>
            <a:r>
              <a:rPr lang="en-US" sz="1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(Need Sufficient Analog engineers in ET)</a:t>
            </a:r>
            <a:endParaRPr lang="en-US" sz="1400" dirty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rgbClr val="FFFF00"/>
                </a:solidFill>
                <a:sym typeface="Wingdings" panose="05000000000000000000" pitchFamily="2" charset="2"/>
              </a:rPr>
              <a:t>System design </a:t>
            </a:r>
            <a:r>
              <a:rPr lang="en-US" sz="1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: needs follow-up discussion!! </a:t>
            </a:r>
            <a:br>
              <a:rPr lang="en-US" sz="1400" dirty="0" smtClean="0">
                <a:solidFill>
                  <a:srgbClr val="FFFF00"/>
                </a:solidFill>
                <a:sym typeface="Wingdings" panose="05000000000000000000" pitchFamily="2" charset="2"/>
              </a:rPr>
            </a:br>
            <a:r>
              <a:rPr lang="en-US" sz="1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Need </a:t>
            </a:r>
            <a:r>
              <a:rPr lang="en-US" sz="1400" dirty="0">
                <a:solidFill>
                  <a:srgbClr val="FFFF00"/>
                </a:solidFill>
                <a:sym typeface="Wingdings" panose="05000000000000000000" pitchFamily="2" charset="2"/>
              </a:rPr>
              <a:t>for </a:t>
            </a:r>
            <a:r>
              <a:rPr lang="en-US" sz="1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improvement; </a:t>
            </a:r>
            <a:r>
              <a:rPr lang="en-US" sz="1400" dirty="0">
                <a:solidFill>
                  <a:srgbClr val="FFFF00"/>
                </a:solidFill>
                <a:sym typeface="Wingdings" panose="05000000000000000000" pitchFamily="2" charset="2"/>
              </a:rPr>
              <a:t>System engineer(s)? </a:t>
            </a:r>
            <a:r>
              <a:rPr lang="en-US" sz="1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Technical educated </a:t>
            </a:r>
            <a:r>
              <a:rPr lang="en-US" sz="1400" dirty="0">
                <a:solidFill>
                  <a:srgbClr val="FFFF00"/>
                </a:solidFill>
                <a:sym typeface="Wingdings" panose="05000000000000000000" pitchFamily="2" charset="2"/>
              </a:rPr>
              <a:t>project leaders? </a:t>
            </a:r>
            <a:r>
              <a:rPr lang="en-US" sz="1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Integrators?</a:t>
            </a:r>
          </a:p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In time replacement </a:t>
            </a:r>
            <a:r>
              <a:rPr lang="en-US" sz="1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for retirements.</a:t>
            </a:r>
            <a:endParaRPr lang="en-US" sz="1400" dirty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FF00"/>
                </a:solidFill>
              </a:rPr>
              <a:t>Opportunities: HPC: investigate FPGA &lt;&gt; computing ?</a:t>
            </a:r>
          </a:p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00"/>
                </a:solidFill>
              </a:rPr>
              <a:t>Maintenance/Support for running projects (</a:t>
            </a:r>
            <a:r>
              <a:rPr lang="en-US" sz="1400" dirty="0" err="1" smtClean="0">
                <a:solidFill>
                  <a:srgbClr val="FFFF00"/>
                </a:solidFill>
              </a:rPr>
              <a:t>docu</a:t>
            </a:r>
            <a:r>
              <a:rPr lang="en-US" sz="1400" dirty="0" smtClean="0">
                <a:solidFill>
                  <a:srgbClr val="FFFF00"/>
                </a:solidFill>
              </a:rPr>
              <a:t>.)</a:t>
            </a:r>
          </a:p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FF00"/>
                </a:solidFill>
              </a:rPr>
              <a:t>QA/QC: external expertise, e.g. Industry or SRON.</a:t>
            </a:r>
            <a:endParaRPr lang="en-US" sz="1400" dirty="0">
              <a:solidFill>
                <a:srgbClr val="FFFF00"/>
              </a:solidFill>
            </a:endParaRPr>
          </a:p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Synchronize/centralize </a:t>
            </a:r>
            <a:r>
              <a:rPr lang="en-US" sz="1400" dirty="0">
                <a:solidFill>
                  <a:srgbClr val="FFFF00"/>
                </a:solidFill>
                <a:sym typeface="Wingdings" panose="05000000000000000000" pitchFamily="2" charset="2"/>
              </a:rPr>
              <a:t>collaborative </a:t>
            </a:r>
            <a:r>
              <a:rPr lang="en-US" sz="1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tools. </a:t>
            </a:r>
            <a:r>
              <a:rPr lang="en-US" sz="1400" dirty="0">
                <a:solidFill>
                  <a:srgbClr val="FFFF00"/>
                </a:solidFill>
                <a:sym typeface="Wingdings" panose="05000000000000000000" pitchFamily="2" charset="2"/>
              </a:rPr>
              <a:t>(TC, Trello, Jira, </a:t>
            </a:r>
            <a:r>
              <a:rPr lang="en-US" sz="1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SVN, </a:t>
            </a:r>
            <a:r>
              <a:rPr lang="en-US" sz="1400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Git</a:t>
            </a:r>
            <a:r>
              <a:rPr lang="en-US" sz="1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, </a:t>
            </a:r>
            <a:r>
              <a:rPr lang="en-US" sz="1400" dirty="0">
                <a:solidFill>
                  <a:srgbClr val="FFFF00"/>
                </a:solidFill>
                <a:sym typeface="Wingdings" panose="05000000000000000000" pitchFamily="2" charset="2"/>
              </a:rPr>
              <a:t>Google </a:t>
            </a:r>
            <a:r>
              <a:rPr lang="en-US" sz="1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Docs, </a:t>
            </a:r>
            <a:r>
              <a:rPr lang="en-US" sz="1400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TopDesk</a:t>
            </a:r>
            <a:r>
              <a:rPr lang="en-US" sz="1400" dirty="0">
                <a:solidFill>
                  <a:srgbClr val="FFFF00"/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rgbClr val="FFFF00"/>
                </a:solidFill>
                <a:sym typeface="Wingdings" panose="05000000000000000000" pitchFamily="2" charset="2"/>
              </a:rPr>
              <a:t>Redmine</a:t>
            </a:r>
            <a:r>
              <a:rPr lang="en-US" sz="1400" dirty="0">
                <a:solidFill>
                  <a:srgbClr val="FFFF00"/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rgbClr val="FFFF00"/>
                </a:solidFill>
                <a:sym typeface="Wingdings" panose="05000000000000000000" pitchFamily="2" charset="2"/>
              </a:rPr>
              <a:t>GitLab</a:t>
            </a:r>
            <a:r>
              <a:rPr lang="en-US" sz="1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,, etc</a:t>
            </a:r>
            <a:r>
              <a:rPr lang="en-US" sz="1400" dirty="0">
                <a:solidFill>
                  <a:srgbClr val="FFFF00"/>
                </a:solidFill>
                <a:sym typeface="Wingdings" panose="05000000000000000000" pitchFamily="2" charset="2"/>
              </a:rPr>
              <a:t>.)</a:t>
            </a:r>
          </a:p>
          <a:p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64584" y="264583"/>
            <a:ext cx="9630833" cy="446276"/>
          </a:xfrm>
        </p:spPr>
        <p:txBody>
          <a:bodyPr/>
          <a:lstStyle/>
          <a:p>
            <a:r>
              <a:rPr lang="en-US" dirty="0"/>
              <a:t>Workshop </a:t>
            </a:r>
            <a:r>
              <a:rPr lang="en-US" dirty="0" smtClean="0"/>
              <a:t>summary on ET competences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21398925">
            <a:off x="5228586" y="899790"/>
            <a:ext cx="4473982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1" u="none" strike="noStrike" spc="0" normalizeH="0" baseline="0" dirty="0" smtClean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Strong progress in technology </a:t>
            </a:r>
            <a:r>
              <a:rPr lang="en-US" sz="1200" i="1" dirty="0" smtClean="0">
                <a:solidFill>
                  <a:srgbClr val="E6223D"/>
                </a:solidFill>
                <a:sym typeface="Arial"/>
              </a:rPr>
              <a:t>and</a:t>
            </a:r>
            <a:r>
              <a:rPr kumimoji="0" lang="en-US" sz="1200" b="0" i="1" u="none" strike="noStrike" spc="0" normalizeH="0" baseline="0" dirty="0" smtClean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development methodologies</a:t>
            </a:r>
            <a:endParaRPr kumimoji="0" lang="en-US" sz="1200" b="0" i="1" u="none" strike="noStrike" spc="0" normalizeH="0" baseline="0" dirty="0" smtClean="0">
              <a:ln>
                <a:noFill/>
              </a:ln>
              <a:solidFill>
                <a:srgbClr val="E6223D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 rot="21411879">
            <a:off x="2413536" y="1543890"/>
            <a:ext cx="5987215" cy="2717678"/>
            <a:chOff x="4494083" y="7284540"/>
            <a:chExt cx="5987215" cy="2717678"/>
          </a:xfrm>
        </p:grpSpPr>
        <p:sp>
          <p:nvSpPr>
            <p:cNvPr id="12" name="TextBox 11"/>
            <p:cNvSpPr txBox="1"/>
            <p:nvPr/>
          </p:nvSpPr>
          <p:spPr>
            <a:xfrm>
              <a:off x="4494083" y="7284540"/>
              <a:ext cx="5987215" cy="2687915"/>
            </a:xfrm>
            <a:prstGeom prst="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spc="0" normalizeH="0" baseline="0" dirty="0" smtClean="0">
                  <a:ln>
                    <a:noFill/>
                  </a:ln>
                  <a:solidFill>
                    <a:srgbClr val="E6223D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Cracks between technical groups?</a:t>
              </a: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 dirty="0">
                <a:solidFill>
                  <a:srgbClr val="E6223D"/>
                </a:solidFill>
                <a:sym typeface="Arial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spc="0" normalizeH="0" baseline="0" dirty="0" smtClean="0">
                  <a:ln>
                    <a:noFill/>
                  </a:ln>
                  <a:solidFill>
                    <a:srgbClr val="E6223D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No real cracks if:</a:t>
              </a:r>
              <a:r>
                <a:rPr kumimoji="0" lang="en-US" sz="2400" b="0" i="0" u="none" strike="noStrike" spc="0" normalizeH="0" dirty="0" smtClean="0">
                  <a:ln>
                    <a:noFill/>
                  </a:ln>
                  <a:solidFill>
                    <a:srgbClr val="E6223D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 </a:t>
              </a:r>
              <a:br>
                <a:rPr kumimoji="0" lang="en-US" sz="2400" b="0" i="0" u="none" strike="noStrike" spc="0" normalizeH="0" dirty="0" smtClean="0">
                  <a:ln>
                    <a:noFill/>
                  </a:ln>
                  <a:solidFill>
                    <a:srgbClr val="E6223D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</a:br>
              <a:r>
                <a:rPr kumimoji="0" lang="en-US" sz="2400" b="0" i="0" u="none" strike="noStrike" spc="0" normalizeH="0" dirty="0" smtClean="0">
                  <a:ln>
                    <a:noFill/>
                  </a:ln>
                  <a:solidFill>
                    <a:srgbClr val="FFFF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organize multidisciplinary team members</a:t>
              </a: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spc="0" normalizeH="0" dirty="0" smtClean="0">
                  <a:ln>
                    <a:noFill/>
                  </a:ln>
                  <a:solidFill>
                    <a:srgbClr val="FFFF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 for your project and work on that together!</a:t>
              </a:r>
              <a:endParaRPr kumimoji="0" lang="en-US" sz="2400" b="0" i="0" u="none" strike="noStrike" spc="0" normalizeH="0" dirty="0" smtClean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400" baseline="0" dirty="0" smtClean="0">
                  <a:solidFill>
                    <a:schemeClr val="bg2">
                      <a:lumMod val="20000"/>
                      <a:lumOff val="80000"/>
                    </a:schemeClr>
                  </a:solidFill>
                  <a:sym typeface="Arial"/>
                </a:rPr>
                <a:t>Get relevant</a:t>
              </a:r>
              <a:r>
                <a:rPr lang="en-US" sz="2400" dirty="0" smtClean="0">
                  <a:solidFill>
                    <a:schemeClr val="bg2">
                      <a:lumMod val="20000"/>
                      <a:lumOff val="80000"/>
                    </a:schemeClr>
                  </a:solidFill>
                  <a:sym typeface="Arial"/>
                </a:rPr>
                <a:t> people involved and work</a:t>
              </a: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 smtClean="0">
                  <a:solidFill>
                    <a:schemeClr val="bg2">
                      <a:lumMod val="20000"/>
                      <a:lumOff val="80000"/>
                    </a:schemeClr>
                  </a:solidFill>
                  <a:sym typeface="Arial"/>
                </a:rPr>
                <a:t> less with individuals who can do all (      )</a:t>
              </a:r>
              <a:endParaRPr kumimoji="0" lang="en-US" sz="2400" b="0" i="0" u="none" strike="noStrike" spc="0" normalizeH="0" baseline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FillTx/>
                <a:sym typeface="Arial"/>
              </a:endParaRPr>
            </a:p>
          </p:txBody>
        </p:sp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705458" y="9501158"/>
              <a:ext cx="452958" cy="501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6808191" y="4204845"/>
            <a:ext cx="958218" cy="434712"/>
            <a:chOff x="6808191" y="4204845"/>
            <a:chExt cx="958218" cy="434712"/>
          </a:xfrm>
        </p:grpSpPr>
        <p:sp>
          <p:nvSpPr>
            <p:cNvPr id="15" name="Freeform 14"/>
            <p:cNvSpPr/>
            <p:nvPr/>
          </p:nvSpPr>
          <p:spPr>
            <a:xfrm rot="20590947">
              <a:off x="6808191" y="4204845"/>
              <a:ext cx="914400" cy="424168"/>
            </a:xfrm>
            <a:custGeom>
              <a:avLst/>
              <a:gdLst>
                <a:gd name="connsiteX0" fmla="*/ 0 w 914400"/>
                <a:gd name="connsiteY0" fmla="*/ 0 h 424168"/>
                <a:gd name="connsiteX1" fmla="*/ 78658 w 914400"/>
                <a:gd name="connsiteY1" fmla="*/ 9832 h 424168"/>
                <a:gd name="connsiteX2" fmla="*/ 108154 w 914400"/>
                <a:gd name="connsiteY2" fmla="*/ 19664 h 424168"/>
                <a:gd name="connsiteX3" fmla="*/ 176980 w 914400"/>
                <a:gd name="connsiteY3" fmla="*/ 49161 h 424168"/>
                <a:gd name="connsiteX4" fmla="*/ 206477 w 914400"/>
                <a:gd name="connsiteY4" fmla="*/ 58993 h 424168"/>
                <a:gd name="connsiteX5" fmla="*/ 245806 w 914400"/>
                <a:gd name="connsiteY5" fmla="*/ 78658 h 424168"/>
                <a:gd name="connsiteX6" fmla="*/ 285135 w 914400"/>
                <a:gd name="connsiteY6" fmla="*/ 88490 h 424168"/>
                <a:gd name="connsiteX7" fmla="*/ 324464 w 914400"/>
                <a:gd name="connsiteY7" fmla="*/ 108155 h 424168"/>
                <a:gd name="connsiteX8" fmla="*/ 373625 w 914400"/>
                <a:gd name="connsiteY8" fmla="*/ 127819 h 424168"/>
                <a:gd name="connsiteX9" fmla="*/ 412954 w 914400"/>
                <a:gd name="connsiteY9" fmla="*/ 157316 h 424168"/>
                <a:gd name="connsiteX10" fmla="*/ 462116 w 914400"/>
                <a:gd name="connsiteY10" fmla="*/ 176980 h 424168"/>
                <a:gd name="connsiteX11" fmla="*/ 540774 w 914400"/>
                <a:gd name="connsiteY11" fmla="*/ 216310 h 424168"/>
                <a:gd name="connsiteX12" fmla="*/ 599767 w 914400"/>
                <a:gd name="connsiteY12" fmla="*/ 245806 h 424168"/>
                <a:gd name="connsiteX13" fmla="*/ 639096 w 914400"/>
                <a:gd name="connsiteY13" fmla="*/ 265471 h 424168"/>
                <a:gd name="connsiteX14" fmla="*/ 678425 w 914400"/>
                <a:gd name="connsiteY14" fmla="*/ 285135 h 424168"/>
                <a:gd name="connsiteX15" fmla="*/ 737419 w 914400"/>
                <a:gd name="connsiteY15" fmla="*/ 324464 h 424168"/>
                <a:gd name="connsiteX16" fmla="*/ 776748 w 914400"/>
                <a:gd name="connsiteY16" fmla="*/ 353961 h 424168"/>
                <a:gd name="connsiteX17" fmla="*/ 825909 w 914400"/>
                <a:gd name="connsiteY17" fmla="*/ 373626 h 424168"/>
                <a:gd name="connsiteX18" fmla="*/ 884903 w 914400"/>
                <a:gd name="connsiteY18" fmla="*/ 422787 h 424168"/>
                <a:gd name="connsiteX19" fmla="*/ 914400 w 914400"/>
                <a:gd name="connsiteY19" fmla="*/ 422787 h 424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4400" h="424168">
                  <a:moveTo>
                    <a:pt x="0" y="0"/>
                  </a:moveTo>
                  <a:cubicBezTo>
                    <a:pt x="26219" y="3277"/>
                    <a:pt x="52661" y="5105"/>
                    <a:pt x="78658" y="9832"/>
                  </a:cubicBezTo>
                  <a:cubicBezTo>
                    <a:pt x="88855" y="11686"/>
                    <a:pt x="98531" y="15815"/>
                    <a:pt x="108154" y="19664"/>
                  </a:cubicBezTo>
                  <a:cubicBezTo>
                    <a:pt x="131329" y="28934"/>
                    <a:pt x="153805" y="39891"/>
                    <a:pt x="176980" y="49161"/>
                  </a:cubicBezTo>
                  <a:cubicBezTo>
                    <a:pt x="186603" y="53010"/>
                    <a:pt x="196951" y="54910"/>
                    <a:pt x="206477" y="58993"/>
                  </a:cubicBezTo>
                  <a:cubicBezTo>
                    <a:pt x="219949" y="64767"/>
                    <a:pt x="232082" y="73512"/>
                    <a:pt x="245806" y="78658"/>
                  </a:cubicBezTo>
                  <a:cubicBezTo>
                    <a:pt x="258459" y="83403"/>
                    <a:pt x="272025" y="85213"/>
                    <a:pt x="285135" y="88490"/>
                  </a:cubicBezTo>
                  <a:cubicBezTo>
                    <a:pt x="298245" y="95045"/>
                    <a:pt x="311070" y="102202"/>
                    <a:pt x="324464" y="108155"/>
                  </a:cubicBezTo>
                  <a:cubicBezTo>
                    <a:pt x="340592" y="115323"/>
                    <a:pt x="358197" y="119248"/>
                    <a:pt x="373625" y="127819"/>
                  </a:cubicBezTo>
                  <a:cubicBezTo>
                    <a:pt x="387950" y="135777"/>
                    <a:pt x="398629" y="149358"/>
                    <a:pt x="412954" y="157316"/>
                  </a:cubicBezTo>
                  <a:cubicBezTo>
                    <a:pt x="428383" y="165887"/>
                    <a:pt x="446091" y="169584"/>
                    <a:pt x="462116" y="176980"/>
                  </a:cubicBezTo>
                  <a:cubicBezTo>
                    <a:pt x="488732" y="189264"/>
                    <a:pt x="514555" y="203200"/>
                    <a:pt x="540774" y="216310"/>
                  </a:cubicBezTo>
                  <a:lnTo>
                    <a:pt x="599767" y="245806"/>
                  </a:lnTo>
                  <a:lnTo>
                    <a:pt x="639096" y="265471"/>
                  </a:lnTo>
                  <a:cubicBezTo>
                    <a:pt x="652206" y="272026"/>
                    <a:pt x="666230" y="277005"/>
                    <a:pt x="678425" y="285135"/>
                  </a:cubicBezTo>
                  <a:cubicBezTo>
                    <a:pt x="698090" y="298245"/>
                    <a:pt x="718512" y="310284"/>
                    <a:pt x="737419" y="324464"/>
                  </a:cubicBezTo>
                  <a:cubicBezTo>
                    <a:pt x="750529" y="334296"/>
                    <a:pt x="762423" y="346003"/>
                    <a:pt x="776748" y="353961"/>
                  </a:cubicBezTo>
                  <a:cubicBezTo>
                    <a:pt x="792176" y="362532"/>
                    <a:pt x="809522" y="367071"/>
                    <a:pt x="825909" y="373626"/>
                  </a:cubicBezTo>
                  <a:cubicBezTo>
                    <a:pt x="839599" y="387316"/>
                    <a:pt x="864371" y="415943"/>
                    <a:pt x="884903" y="422787"/>
                  </a:cubicBezTo>
                  <a:cubicBezTo>
                    <a:pt x="894231" y="425896"/>
                    <a:pt x="904568" y="422787"/>
                    <a:pt x="914400" y="422787"/>
                  </a:cubicBezTo>
                </a:path>
              </a:pathLst>
            </a:cu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19732960">
              <a:off x="6852009" y="4215389"/>
              <a:ext cx="914400" cy="424168"/>
            </a:xfrm>
            <a:custGeom>
              <a:avLst/>
              <a:gdLst>
                <a:gd name="connsiteX0" fmla="*/ 0 w 914400"/>
                <a:gd name="connsiteY0" fmla="*/ 0 h 424168"/>
                <a:gd name="connsiteX1" fmla="*/ 78658 w 914400"/>
                <a:gd name="connsiteY1" fmla="*/ 9832 h 424168"/>
                <a:gd name="connsiteX2" fmla="*/ 108154 w 914400"/>
                <a:gd name="connsiteY2" fmla="*/ 19664 h 424168"/>
                <a:gd name="connsiteX3" fmla="*/ 176980 w 914400"/>
                <a:gd name="connsiteY3" fmla="*/ 49161 h 424168"/>
                <a:gd name="connsiteX4" fmla="*/ 206477 w 914400"/>
                <a:gd name="connsiteY4" fmla="*/ 58993 h 424168"/>
                <a:gd name="connsiteX5" fmla="*/ 245806 w 914400"/>
                <a:gd name="connsiteY5" fmla="*/ 78658 h 424168"/>
                <a:gd name="connsiteX6" fmla="*/ 285135 w 914400"/>
                <a:gd name="connsiteY6" fmla="*/ 88490 h 424168"/>
                <a:gd name="connsiteX7" fmla="*/ 324464 w 914400"/>
                <a:gd name="connsiteY7" fmla="*/ 108155 h 424168"/>
                <a:gd name="connsiteX8" fmla="*/ 373625 w 914400"/>
                <a:gd name="connsiteY8" fmla="*/ 127819 h 424168"/>
                <a:gd name="connsiteX9" fmla="*/ 412954 w 914400"/>
                <a:gd name="connsiteY9" fmla="*/ 157316 h 424168"/>
                <a:gd name="connsiteX10" fmla="*/ 462116 w 914400"/>
                <a:gd name="connsiteY10" fmla="*/ 176980 h 424168"/>
                <a:gd name="connsiteX11" fmla="*/ 540774 w 914400"/>
                <a:gd name="connsiteY11" fmla="*/ 216310 h 424168"/>
                <a:gd name="connsiteX12" fmla="*/ 599767 w 914400"/>
                <a:gd name="connsiteY12" fmla="*/ 245806 h 424168"/>
                <a:gd name="connsiteX13" fmla="*/ 639096 w 914400"/>
                <a:gd name="connsiteY13" fmla="*/ 265471 h 424168"/>
                <a:gd name="connsiteX14" fmla="*/ 678425 w 914400"/>
                <a:gd name="connsiteY14" fmla="*/ 285135 h 424168"/>
                <a:gd name="connsiteX15" fmla="*/ 737419 w 914400"/>
                <a:gd name="connsiteY15" fmla="*/ 324464 h 424168"/>
                <a:gd name="connsiteX16" fmla="*/ 776748 w 914400"/>
                <a:gd name="connsiteY16" fmla="*/ 353961 h 424168"/>
                <a:gd name="connsiteX17" fmla="*/ 825909 w 914400"/>
                <a:gd name="connsiteY17" fmla="*/ 373626 h 424168"/>
                <a:gd name="connsiteX18" fmla="*/ 884903 w 914400"/>
                <a:gd name="connsiteY18" fmla="*/ 422787 h 424168"/>
                <a:gd name="connsiteX19" fmla="*/ 914400 w 914400"/>
                <a:gd name="connsiteY19" fmla="*/ 422787 h 424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4400" h="424168">
                  <a:moveTo>
                    <a:pt x="0" y="0"/>
                  </a:moveTo>
                  <a:cubicBezTo>
                    <a:pt x="26219" y="3277"/>
                    <a:pt x="52661" y="5105"/>
                    <a:pt x="78658" y="9832"/>
                  </a:cubicBezTo>
                  <a:cubicBezTo>
                    <a:pt x="88855" y="11686"/>
                    <a:pt x="98531" y="15815"/>
                    <a:pt x="108154" y="19664"/>
                  </a:cubicBezTo>
                  <a:cubicBezTo>
                    <a:pt x="131329" y="28934"/>
                    <a:pt x="153805" y="39891"/>
                    <a:pt x="176980" y="49161"/>
                  </a:cubicBezTo>
                  <a:cubicBezTo>
                    <a:pt x="186603" y="53010"/>
                    <a:pt x="196951" y="54910"/>
                    <a:pt x="206477" y="58993"/>
                  </a:cubicBezTo>
                  <a:cubicBezTo>
                    <a:pt x="219949" y="64767"/>
                    <a:pt x="232082" y="73512"/>
                    <a:pt x="245806" y="78658"/>
                  </a:cubicBezTo>
                  <a:cubicBezTo>
                    <a:pt x="258459" y="83403"/>
                    <a:pt x="272025" y="85213"/>
                    <a:pt x="285135" y="88490"/>
                  </a:cubicBezTo>
                  <a:cubicBezTo>
                    <a:pt x="298245" y="95045"/>
                    <a:pt x="311070" y="102202"/>
                    <a:pt x="324464" y="108155"/>
                  </a:cubicBezTo>
                  <a:cubicBezTo>
                    <a:pt x="340592" y="115323"/>
                    <a:pt x="358197" y="119248"/>
                    <a:pt x="373625" y="127819"/>
                  </a:cubicBezTo>
                  <a:cubicBezTo>
                    <a:pt x="387950" y="135777"/>
                    <a:pt x="398629" y="149358"/>
                    <a:pt x="412954" y="157316"/>
                  </a:cubicBezTo>
                  <a:cubicBezTo>
                    <a:pt x="428383" y="165887"/>
                    <a:pt x="446091" y="169584"/>
                    <a:pt x="462116" y="176980"/>
                  </a:cubicBezTo>
                  <a:cubicBezTo>
                    <a:pt x="488732" y="189264"/>
                    <a:pt x="514555" y="203200"/>
                    <a:pt x="540774" y="216310"/>
                  </a:cubicBezTo>
                  <a:lnTo>
                    <a:pt x="599767" y="245806"/>
                  </a:lnTo>
                  <a:lnTo>
                    <a:pt x="639096" y="265471"/>
                  </a:lnTo>
                  <a:cubicBezTo>
                    <a:pt x="652206" y="272026"/>
                    <a:pt x="666230" y="277005"/>
                    <a:pt x="678425" y="285135"/>
                  </a:cubicBezTo>
                  <a:cubicBezTo>
                    <a:pt x="698090" y="298245"/>
                    <a:pt x="718512" y="310284"/>
                    <a:pt x="737419" y="324464"/>
                  </a:cubicBezTo>
                  <a:cubicBezTo>
                    <a:pt x="750529" y="334296"/>
                    <a:pt x="762423" y="346003"/>
                    <a:pt x="776748" y="353961"/>
                  </a:cubicBezTo>
                  <a:cubicBezTo>
                    <a:pt x="792176" y="362532"/>
                    <a:pt x="809522" y="367071"/>
                    <a:pt x="825909" y="373626"/>
                  </a:cubicBezTo>
                  <a:cubicBezTo>
                    <a:pt x="839599" y="387316"/>
                    <a:pt x="864371" y="415943"/>
                    <a:pt x="884903" y="422787"/>
                  </a:cubicBezTo>
                  <a:cubicBezTo>
                    <a:pt x="894231" y="425896"/>
                    <a:pt x="904568" y="422787"/>
                    <a:pt x="914400" y="422787"/>
                  </a:cubicBezTo>
                </a:path>
              </a:pathLst>
            </a:cu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72614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8" grpId="0" uiExpand="1" build="p" animBg="1"/>
      <p:bldP spid="11" grpId="0"/>
    </p:bldLst>
  </p:timing>
</p:sld>
</file>

<file path=ppt/theme/theme1.xml><?xml version="1.0" encoding="utf-8"?>
<a:theme xmlns:a="http://schemas.openxmlformats.org/drawingml/2006/main" name="Nikhef_2018_purple">
  <a:themeElements>
    <a:clrScheme name="NIKHEF">
      <a:dk1>
        <a:srgbClr val="000000"/>
      </a:dk1>
      <a:lt1>
        <a:srgbClr val="E6223C"/>
      </a:lt1>
      <a:dk2>
        <a:srgbClr val="000000"/>
      </a:dk2>
      <a:lt2>
        <a:srgbClr val="702677"/>
      </a:lt2>
      <a:accent1>
        <a:srgbClr val="E6223C"/>
      </a:accent1>
      <a:accent2>
        <a:srgbClr val="702677"/>
      </a:accent2>
      <a:accent3>
        <a:srgbClr val="00B3C3"/>
      </a:accent3>
      <a:accent4>
        <a:srgbClr val="E3D88B"/>
      </a:accent4>
      <a:accent5>
        <a:srgbClr val="059F77"/>
      </a:accent5>
      <a:accent6>
        <a:srgbClr val="E6223C"/>
      </a:accent6>
      <a:hlink>
        <a:srgbClr val="0000FF"/>
      </a:hlink>
      <a:folHlink>
        <a:srgbClr val="00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non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spc="0" normalizeH="0" baseline="0" dirty="0" smtClean="0">
            <a:ln>
              <a:noFill/>
            </a:ln>
            <a:solidFill>
              <a:srgbClr val="E6223D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WT_NIKHEF_PRESENTATIE-TEMPLATE" id="{A722C4D7-11BA-5B47-B42E-BB365D8CC3DF}" vid="{A4B4E949-4B88-F148-A32D-9FD0DAA4BB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Nikhef_2018_purple</Template>
  <TotalTime>20688</TotalTime>
  <Words>65</Words>
  <Application>Microsoft Office PowerPoint</Application>
  <PresentationFormat>Custom</PresentationFormat>
  <Paragraphs>27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Nikhef_2018_purple</vt:lpstr>
      <vt:lpstr>PowerPoint Presentation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Skills &amp; competences</dc:title>
  <dc:creator>Ruud Kluit</dc:creator>
  <cp:lastModifiedBy>Ruud Kluit</cp:lastModifiedBy>
  <cp:revision>159</cp:revision>
  <dcterms:created xsi:type="dcterms:W3CDTF">2018-07-02T13:15:16Z</dcterms:created>
  <dcterms:modified xsi:type="dcterms:W3CDTF">2019-02-14T10:57:47Z</dcterms:modified>
</cp:coreProperties>
</file>