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sldIdLst>
    <p:sldId id="259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4" d="100"/>
          <a:sy n="104" d="100"/>
        </p:scale>
        <p:origin x="-69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Titelstijl van model bewerken</a:t>
            </a:r>
            <a:endParaRPr lang="en-GB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Klik om de titelstijl van het model te bewerken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14-02-19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545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14-02-19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560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Titelstijl van model bewerken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14-02-19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245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14-02-19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468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Titelstijl van model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14-02-19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360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GB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GB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14-02-19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378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Titelstijl van model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GB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GB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14-02-19</a:t>
            </a:fld>
            <a:endParaRPr lang="en-US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64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14-02-19</a:t>
            </a:fld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852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14-02-19</a:t>
            </a:fld>
            <a:endParaRPr lang="en-US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003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Titelstijl van model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GB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14-02-19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292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Titelstijl van model bewerken</a:t>
            </a:r>
            <a:endParaRPr lang="en-GB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Sleep de afbeelding naar de tijdelijke aanduiding of klik op het pictogram als u een afbeelding wilt toevoegen</a:t>
            </a:r>
            <a:endParaRPr lang="en-GB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14-02-19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392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Titelstijl van model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F9CA3-105E-4857-9057-6DB6197DA786}" type="datetimeFigureOut">
              <a:rPr lang="en-US" smtClean="0"/>
              <a:t>14-02-19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CE407-6216-4202-80E4-A30DC2F709B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025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Afbeelding 3" descr="Schermafbeelding 2019-02-14 om 13.10.0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92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31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Afbeelding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" y="3922534"/>
            <a:ext cx="2721744" cy="2901338"/>
          </a:xfrm>
          <a:prstGeom prst="rect">
            <a:avLst/>
          </a:prstGeom>
        </p:spPr>
      </p:pic>
      <p:pic>
        <p:nvPicPr>
          <p:cNvPr id="17" name="Afbeelding 16" descr="20190211_17250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372" y="964485"/>
            <a:ext cx="5508104" cy="413107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-18426"/>
            <a:ext cx="8229600" cy="982911"/>
          </a:xfrm>
        </p:spPr>
        <p:txBody>
          <a:bodyPr/>
          <a:lstStyle/>
          <a:p>
            <a:r>
              <a:rPr lang="en-GB" dirty="0" smtClean="0"/>
              <a:t>ALICE SSD removed yesterday</a:t>
            </a:r>
            <a:endParaRPr lang="en-GB" dirty="0"/>
          </a:p>
        </p:txBody>
      </p:sp>
      <p:pic>
        <p:nvPicPr>
          <p:cNvPr id="12" name="Afbeelding 11" descr="20181218_152833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01976" y="1212964"/>
            <a:ext cx="2648795" cy="1986596"/>
          </a:xfrm>
          <a:prstGeom prst="rect">
            <a:avLst/>
          </a:prstGeom>
        </p:spPr>
      </p:pic>
      <p:sp>
        <p:nvSpPr>
          <p:cNvPr id="13" name="Tekstvak 12"/>
          <p:cNvSpPr txBox="1"/>
          <p:nvPr/>
        </p:nvSpPr>
        <p:spPr>
          <a:xfrm>
            <a:off x="1766432" y="1340847"/>
            <a:ext cx="1487351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Read-out electronics to be removed soon</a:t>
            </a:r>
            <a:endParaRPr lang="en-GB" dirty="0"/>
          </a:p>
        </p:txBody>
      </p:sp>
      <p:pic>
        <p:nvPicPr>
          <p:cNvPr id="14" name="Picture 30" descr="Q-side2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876" y="5095563"/>
            <a:ext cx="2986292" cy="176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kstvak 18"/>
          <p:cNvSpPr txBox="1"/>
          <p:nvPr/>
        </p:nvSpPr>
        <p:spPr>
          <a:xfrm>
            <a:off x="6363985" y="2976481"/>
            <a:ext cx="46137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ITS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3681859" y="971515"/>
            <a:ext cx="54373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TPC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2858137" y="5560668"/>
            <a:ext cx="3224659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The ITS will get a second life at the ALICE exhibition at </a:t>
            </a:r>
            <a:r>
              <a:rPr lang="en-GB" dirty="0" err="1" smtClean="0"/>
              <a:t>cern</a:t>
            </a:r>
            <a:r>
              <a:rPr lang="en-GB" dirty="0" smtClean="0"/>
              <a:t>.</a:t>
            </a:r>
          </a:p>
          <a:p>
            <a:r>
              <a:rPr lang="en-GB" dirty="0" smtClean="0"/>
              <a:t>Each lab gets a smaller ladder display.</a:t>
            </a:r>
            <a:endParaRPr lang="en-GB" dirty="0"/>
          </a:p>
        </p:txBody>
      </p:sp>
      <p:cxnSp>
        <p:nvCxnSpPr>
          <p:cNvPr id="9" name="Rechte verbindingslijn met pijl 8"/>
          <p:cNvCxnSpPr/>
          <p:nvPr/>
        </p:nvCxnSpPr>
        <p:spPr>
          <a:xfrm flipV="1">
            <a:off x="5494573" y="6388016"/>
            <a:ext cx="1546528" cy="17604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Rechte verbindingslijn met pijl 26"/>
          <p:cNvCxnSpPr/>
          <p:nvPr/>
        </p:nvCxnSpPr>
        <p:spPr>
          <a:xfrm flipH="1">
            <a:off x="2640413" y="5746699"/>
            <a:ext cx="217724" cy="27664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565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andaard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Standaardthema.thmx</Template>
  <TotalTime>40</TotalTime>
  <Words>36</Words>
  <Application>Microsoft Macintosh PowerPoint</Application>
  <PresentationFormat>Diavoorstelling (4:3)</PresentationFormat>
  <Paragraphs>6</Paragraphs>
  <Slides>2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3" baseType="lpstr">
      <vt:lpstr>Standaardthema</vt:lpstr>
      <vt:lpstr>PowerPoint-presentatie</vt:lpstr>
      <vt:lpstr>ALICE SSD removed yesterday</vt:lpstr>
    </vt:vector>
  </TitlesOfParts>
  <Company>Universiteit Utrecht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ALICE SSD removed</dc:title>
  <dc:creator>Paul Kuijer</dc:creator>
  <cp:lastModifiedBy>Paul Kuijer</cp:lastModifiedBy>
  <cp:revision>7</cp:revision>
  <dcterms:created xsi:type="dcterms:W3CDTF">2019-02-14T12:02:51Z</dcterms:created>
  <dcterms:modified xsi:type="dcterms:W3CDTF">2019-02-14T12:45:22Z</dcterms:modified>
</cp:coreProperties>
</file>