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9" r:id="rId4"/>
    <p:sldId id="260" r:id="rId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2286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4572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6858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9144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11430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13716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16002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18288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41"/>
    <p:restoredTop sz="94643"/>
  </p:normalViewPr>
  <p:slideViewPr>
    <p:cSldViewPr snapToGrid="0" snapToObjects="1">
      <p:cViewPr varScale="1">
        <p:scale>
          <a:sx n="50" d="100"/>
          <a:sy n="50" d="100"/>
        </p:scale>
        <p:origin x="-960" y="-108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Shape 61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13" name="Shape 61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441997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Voorbla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6" name="NIKHEF_PATROON1.png" descr="NIKHEF_PATROON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10468" y="263400"/>
            <a:ext cx="18997150" cy="13189200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Vorm"/>
          <p:cNvSpPr/>
          <p:nvPr/>
        </p:nvSpPr>
        <p:spPr>
          <a:xfrm>
            <a:off x="19365813" y="2844"/>
            <a:ext cx="5111850" cy="137103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21113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" name="Driehoek"/>
          <p:cNvSpPr/>
          <p:nvPr/>
        </p:nvSpPr>
        <p:spPr>
          <a:xfrm>
            <a:off x="-2183" y="2844"/>
            <a:ext cx="19367997" cy="7050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635000" y="8365090"/>
            <a:ext cx="13963650" cy="4714852"/>
          </a:xfrm>
          <a:prstGeom prst="rect">
            <a:avLst/>
          </a:prstGeom>
        </p:spPr>
        <p:txBody>
          <a:bodyPr anchor="b"/>
          <a:lstStyle>
            <a:lvl1pPr>
              <a:defRPr sz="9000" cap="all"/>
            </a:lvl1pPr>
          </a:lstStyle>
          <a:p>
            <a:r>
              <a:rPr lang="nl-NL" smtClean="0"/>
              <a:t>Klik om de stijl te bewerken</a:t>
            </a:r>
            <a:endParaRPr/>
          </a:p>
        </p:txBody>
      </p:sp>
      <p:sp>
        <p:nvSpPr>
          <p:cNvPr id="20" name="Tekst"/>
          <p:cNvSpPr txBox="1">
            <a:spLocks noGrp="1"/>
          </p:cNvSpPr>
          <p:nvPr>
            <p:ph type="body" sz="quarter" idx="13"/>
          </p:nvPr>
        </p:nvSpPr>
        <p:spPr>
          <a:xfrm>
            <a:off x="15383933" y="7245151"/>
            <a:ext cx="6514970" cy="5820525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702677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635000" y="7241955"/>
            <a:ext cx="13963649" cy="934684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rgbClr val="702677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5000" y="635000"/>
            <a:ext cx="5080000" cy="19955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A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6" name="Tijdelijke aanduiding voor voettekst 9">
            <a:extLst>
              <a:ext uri="{FF2B5EF4-FFF2-40B4-BE49-F238E27FC236}">
                <a16:creationId xmlns="" xmlns:a16="http://schemas.microsoft.com/office/drawing/2014/main" id="{D8CA713B-5C09-4E4F-9C38-F857A8727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7" name="HOOFDTITEL VAN DEZE SLIDE, EVENTUEEL OVER MEERDERE REGELS.">
            <a:extLst>
              <a:ext uri="{FF2B5EF4-FFF2-40B4-BE49-F238E27FC236}">
                <a16:creationId xmlns="" xmlns:a16="http://schemas.microsoft.com/office/drawing/2014/main" id="{B102C488-C56D-1745-89EB-AEBECD0741F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35000" y="635000"/>
            <a:ext cx="11181358" cy="200723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5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8" name="Hoofdtekst">
            <a:extLst>
              <a:ext uri="{FF2B5EF4-FFF2-40B4-BE49-F238E27FC236}">
                <a16:creationId xmlns="" xmlns:a16="http://schemas.microsoft.com/office/drawing/2014/main" id="{C74FE25D-C6A2-C04E-A06E-A3DFC5860968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35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9" name="Afbeelding">
            <a:extLst>
              <a:ext uri="{FF2B5EF4-FFF2-40B4-BE49-F238E27FC236}">
                <a16:creationId xmlns="" xmlns:a16="http://schemas.microsoft.com/office/drawing/2014/main" id="{14E92ADA-9A18-D848-96CE-8133951A757C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12573529" y="0"/>
            <a:ext cx="11810471" cy="12192001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nl-NL" smtClean="0"/>
              <a:t>Klik op het pictogram als u een afbeelding wilt toevoegen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51669489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[A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279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635000" y="647282"/>
            <a:ext cx="5716853" cy="109282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80" name="Afbeelding"/>
          <p:cNvSpPr>
            <a:spLocks noGrp="1"/>
          </p:cNvSpPr>
          <p:nvPr>
            <p:ph type="pic" idx="14"/>
          </p:nvPr>
        </p:nvSpPr>
        <p:spPr>
          <a:xfrm>
            <a:off x="7113521" y="0"/>
            <a:ext cx="17270479" cy="1219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nl-NL" smtClean="0"/>
              <a:t>Klik op het pictogram als u een afbeelding wilt toevoegen</a:t>
            </a:r>
            <a:endParaRPr/>
          </a:p>
        </p:txBody>
      </p:sp>
      <p:sp>
        <p:nvSpPr>
          <p:cNvPr id="6" name="Tijdelijke aanduiding voor voettekst 9">
            <a:extLst>
              <a:ext uri="{FF2B5EF4-FFF2-40B4-BE49-F238E27FC236}">
                <a16:creationId xmlns="" xmlns:a16="http://schemas.microsoft.com/office/drawing/2014/main" id="{D8CA713B-5C09-4E4F-9C38-F857A8727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B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6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7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=""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3" name="HOOFDTITEL VAN DEZE SLIDE, EVENTUEEL OVER MEERDERE REGELS.">
            <a:extLst>
              <a:ext uri="{FF2B5EF4-FFF2-40B4-BE49-F238E27FC236}">
                <a16:creationId xmlns="" xmlns:a16="http://schemas.microsoft.com/office/drawing/2014/main" id="{16CD789B-2FDE-9E4F-B724-313FCDA4D896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80428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="" xmlns:a16="http://schemas.microsoft.com/office/drawing/2014/main" id="{8F383F54-563B-9A4F-83CE-8C5D2AAC2411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635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="" xmlns:a16="http://schemas.microsoft.com/office/drawing/2014/main" id="{57899EC2-C516-AE4D-BD74-2DE60B519F2C}"/>
              </a:ext>
            </a:extLst>
          </p:cNvPr>
          <p:cNvSpPr>
            <a:spLocks noGrp="1"/>
          </p:cNvSpPr>
          <p:nvPr>
            <p:ph type="pic" sz="half" idx="16"/>
          </p:nvPr>
        </p:nvSpPr>
        <p:spPr>
          <a:xfrm>
            <a:off x="12574653" y="3429000"/>
            <a:ext cx="11178051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nl-NL" smtClean="0"/>
              <a:t>Klik op het pictogram als u een afbeelding wilt toevoegen</a:t>
            </a:r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6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7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=""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="" xmlns:a16="http://schemas.microsoft.com/office/drawing/2014/main" id="{854D6915-EC47-0443-8D2D-B4C6FA02950F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635000" y="3429000"/>
            <a:ext cx="11178051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nl-NL" smtClean="0"/>
              <a:t>Klik op het pictogram als u een afbeelding wilt toevoegen</a:t>
            </a:r>
            <a:endParaRPr/>
          </a:p>
        </p:txBody>
      </p:sp>
      <p:sp>
        <p:nvSpPr>
          <p:cNvPr id="14" name="Hoofdtekst">
            <a:extLst>
              <a:ext uri="{FF2B5EF4-FFF2-40B4-BE49-F238E27FC236}">
                <a16:creationId xmlns="" xmlns:a16="http://schemas.microsoft.com/office/drawing/2014/main" id="{4D92B7DB-1453-9C41-A644-6FDD87329F0A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12573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="" xmlns:a16="http://schemas.microsoft.com/office/drawing/2014/main" id="{04D00369-1CA4-7747-BA9D-8239C719DFA1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80428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380416904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6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7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=""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3" name="Hoofdtekst">
            <a:extLst>
              <a:ext uri="{FF2B5EF4-FFF2-40B4-BE49-F238E27FC236}">
                <a16:creationId xmlns="" xmlns:a16="http://schemas.microsoft.com/office/drawing/2014/main" id="{519E42B3-C5CA-B34A-BFA7-5538D5460E4D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635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="" xmlns:a16="http://schemas.microsoft.com/office/drawing/2014/main" id="{EC571EEC-5282-8A4B-BBE3-EC6B17059A06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12573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="" xmlns:a16="http://schemas.microsoft.com/office/drawing/2014/main" id="{1AFB6DD2-2DB6-054C-8587-4E89E3A6EE4B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80428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480490673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6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7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=""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3" name="HOOFDTITEL VAN DEZE SLIDE, EVENTUEEL OVER MEERDERE REGELS.">
            <a:extLst>
              <a:ext uri="{FF2B5EF4-FFF2-40B4-BE49-F238E27FC236}">
                <a16:creationId xmlns="" xmlns:a16="http://schemas.microsoft.com/office/drawing/2014/main" id="{CECC546E-8411-2446-B343-37FCE081BA5D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35000" y="635000"/>
            <a:ext cx="11181358" cy="200723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5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="" xmlns:a16="http://schemas.microsoft.com/office/drawing/2014/main" id="{832AADFA-B07E-7045-93DC-A348550AB487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35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="" xmlns:a16="http://schemas.microsoft.com/office/drawing/2014/main" id="{FFA60698-6560-1741-B899-43E9278DBA31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12573529" y="0"/>
            <a:ext cx="11810471" cy="12192001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nl-NL" smtClean="0"/>
              <a:t>Klik op het pictogram als u een afbeelding wilt toevoegen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21349925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6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7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=""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3" name="Foto bijschrift">
            <a:extLst>
              <a:ext uri="{FF2B5EF4-FFF2-40B4-BE49-F238E27FC236}">
                <a16:creationId xmlns="" xmlns:a16="http://schemas.microsoft.com/office/drawing/2014/main" id="{E424E1FF-715F-A04E-A5DD-28E5C7DF8C7F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35000" y="647282"/>
            <a:ext cx="5716853" cy="109282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Afbeelding">
            <a:extLst>
              <a:ext uri="{FF2B5EF4-FFF2-40B4-BE49-F238E27FC236}">
                <a16:creationId xmlns="" xmlns:a16="http://schemas.microsoft.com/office/drawing/2014/main" id="{9B31A421-C084-6941-A8A8-5DFA5DB6612D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113521" y="0"/>
            <a:ext cx="17270479" cy="1219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nl-NL" smtClean="0"/>
              <a:t>Klik op het pictogram als u een afbeelding wilt toevoegen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41867363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C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1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2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="" xmlns:a16="http://schemas.microsoft.com/office/drawing/2014/main" id="{A6D0FEAE-F148-754A-851C-E90D8F873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="" xmlns:a16="http://schemas.microsoft.com/office/drawing/2014/main" id="{6EC8961D-AFA0-2141-B213-CDDAD5E88B49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80428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3" name="Hoofdtekst">
            <a:extLst>
              <a:ext uri="{FF2B5EF4-FFF2-40B4-BE49-F238E27FC236}">
                <a16:creationId xmlns="" xmlns:a16="http://schemas.microsoft.com/office/drawing/2014/main" id="{58D32B9B-485B-7448-AEFC-33F6D51139A7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635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4" name="Afbeelding">
            <a:extLst>
              <a:ext uri="{FF2B5EF4-FFF2-40B4-BE49-F238E27FC236}">
                <a16:creationId xmlns="" xmlns:a16="http://schemas.microsoft.com/office/drawing/2014/main" id="{4F1FD79B-1171-2E4D-AE4A-521A5A58D973}"/>
              </a:ext>
            </a:extLst>
          </p:cNvPr>
          <p:cNvSpPr>
            <a:spLocks noGrp="1"/>
          </p:cNvSpPr>
          <p:nvPr>
            <p:ph type="pic" sz="half" idx="16"/>
          </p:nvPr>
        </p:nvSpPr>
        <p:spPr>
          <a:xfrm>
            <a:off x="12574653" y="3429000"/>
            <a:ext cx="11178051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nl-NL" smtClean="0"/>
              <a:t>Klik op het pictogram als u een afbeelding wilt toevoegen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93601381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C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1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2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Afbeelding"/>
          <p:cNvSpPr>
            <a:spLocks noGrp="1"/>
          </p:cNvSpPr>
          <p:nvPr>
            <p:ph type="pic" sz="half" idx="13"/>
          </p:nvPr>
        </p:nvSpPr>
        <p:spPr>
          <a:xfrm>
            <a:off x="635000" y="3429000"/>
            <a:ext cx="11178051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nl-NL" smtClean="0"/>
              <a:t>Klik op het pictogram als u een afbeelding wilt toevoegen</a:t>
            </a:r>
            <a:endParaRPr/>
          </a:p>
        </p:txBody>
      </p:sp>
      <p:sp>
        <p:nvSpPr>
          <p:cNvPr id="18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12573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8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="" xmlns:a16="http://schemas.microsoft.com/office/drawing/2014/main" id="{A6D0FEAE-F148-754A-851C-E90D8F873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="" xmlns:a16="http://schemas.microsoft.com/office/drawing/2014/main" id="{6EC8961D-AFA0-2141-B213-CDDAD5E88B49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80428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C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22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23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2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pic>
        <p:nvPicPr>
          <p:cNvPr id="225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635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22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12573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="" xmlns:a16="http://schemas.microsoft.com/office/drawing/2014/main" id="{BF86E10D-74D2-C949-AFEC-6FE315C0C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="" xmlns:a16="http://schemas.microsoft.com/office/drawing/2014/main" id="{F596623C-DCE5-7141-B4B8-F3C3FF99FC76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80428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oorblad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NIKHEF_PATROON2.png" descr="NIKHEF_PATROON2.png">
            <a:extLst>
              <a:ext uri="{FF2B5EF4-FFF2-40B4-BE49-F238E27FC236}">
                <a16:creationId xmlns="" xmlns:a16="http://schemas.microsoft.com/office/drawing/2014/main" id="{559CFCE5-1058-6440-AE8C-50ACE94121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10522478" y="451111"/>
            <a:ext cx="25224451" cy="14239353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Vorm">
            <a:extLst>
              <a:ext uri="{FF2B5EF4-FFF2-40B4-BE49-F238E27FC236}">
                <a16:creationId xmlns="" xmlns:a16="http://schemas.microsoft.com/office/drawing/2014/main" id="{BAC67337-8AC0-C14F-A460-33C8E6FC0296}"/>
              </a:ext>
            </a:extLst>
          </p:cNvPr>
          <p:cNvSpPr/>
          <p:nvPr userDrawn="1"/>
        </p:nvSpPr>
        <p:spPr>
          <a:xfrm>
            <a:off x="19365813" y="2844"/>
            <a:ext cx="5111850" cy="137103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21113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2" name="Driehoek">
            <a:extLst>
              <a:ext uri="{FF2B5EF4-FFF2-40B4-BE49-F238E27FC236}">
                <a16:creationId xmlns="" xmlns:a16="http://schemas.microsoft.com/office/drawing/2014/main" id="{D94CC9BE-E0E2-DD44-99EA-8079FEA30B0A}"/>
              </a:ext>
            </a:extLst>
          </p:cNvPr>
          <p:cNvSpPr/>
          <p:nvPr userDrawn="1"/>
        </p:nvSpPr>
        <p:spPr>
          <a:xfrm>
            <a:off x="-2183" y="2844"/>
            <a:ext cx="19367997" cy="7050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635000" y="8365090"/>
            <a:ext cx="13963650" cy="4714852"/>
          </a:xfrm>
          <a:prstGeom prst="rect">
            <a:avLst/>
          </a:prstGeom>
        </p:spPr>
        <p:txBody>
          <a:bodyPr anchor="b"/>
          <a:lstStyle>
            <a:lvl1pPr>
              <a:defRPr sz="9000" cap="all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dirty="0"/>
          </a:p>
        </p:txBody>
      </p:sp>
      <p:sp>
        <p:nvSpPr>
          <p:cNvPr id="20" name="Tekst"/>
          <p:cNvSpPr txBox="1">
            <a:spLocks noGrp="1"/>
          </p:cNvSpPr>
          <p:nvPr>
            <p:ph type="body" sz="quarter" idx="13"/>
          </p:nvPr>
        </p:nvSpPr>
        <p:spPr>
          <a:xfrm>
            <a:off x="15383933" y="7245151"/>
            <a:ext cx="6514970" cy="5820525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635000" y="7241955"/>
            <a:ext cx="13963649" cy="934684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5000" y="635000"/>
            <a:ext cx="5080000" cy="199559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064753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C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3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4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pic>
        <p:nvPicPr>
          <p:cNvPr id="26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HOOFDTITEL VAN DEZE SLIDE, EVENTUEEL OVER MEERDERE REGELS."/>
          <p:cNvSpPr txBox="1">
            <a:spLocks noGrp="1"/>
          </p:cNvSpPr>
          <p:nvPr>
            <p:ph type="body" sz="quarter" idx="13"/>
          </p:nvPr>
        </p:nvSpPr>
        <p:spPr>
          <a:xfrm>
            <a:off x="635000" y="635000"/>
            <a:ext cx="11181358" cy="200723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5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69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35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270" name="Afbeelding"/>
          <p:cNvSpPr>
            <a:spLocks noGrp="1"/>
          </p:cNvSpPr>
          <p:nvPr>
            <p:ph type="pic" idx="15"/>
          </p:nvPr>
        </p:nvSpPr>
        <p:spPr>
          <a:xfrm>
            <a:off x="12573529" y="0"/>
            <a:ext cx="11810471" cy="12192001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nl-NL" smtClean="0"/>
              <a:t>Klik op het pictogram als u een afbeelding wilt toevoegen</a:t>
            </a:r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="" xmlns:a16="http://schemas.microsoft.com/office/drawing/2014/main" id="{FF5E4FE4-B6DD-BD44-B946-6789BC35F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C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3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4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pic>
        <p:nvPicPr>
          <p:cNvPr id="26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ijdelijke aanduiding voor voettekst 9">
            <a:extLst>
              <a:ext uri="{FF2B5EF4-FFF2-40B4-BE49-F238E27FC236}">
                <a16:creationId xmlns="" xmlns:a16="http://schemas.microsoft.com/office/drawing/2014/main" id="{FF5E4FE4-B6DD-BD44-B946-6789BC35F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2" name="Foto bijschrift">
            <a:extLst>
              <a:ext uri="{FF2B5EF4-FFF2-40B4-BE49-F238E27FC236}">
                <a16:creationId xmlns="" xmlns:a16="http://schemas.microsoft.com/office/drawing/2014/main" id="{5CB58DAA-4A13-1D45-8D6B-C9714A08623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35000" y="647282"/>
            <a:ext cx="5716853" cy="109282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3" name="Afbeelding">
            <a:extLst>
              <a:ext uri="{FF2B5EF4-FFF2-40B4-BE49-F238E27FC236}">
                <a16:creationId xmlns="" xmlns:a16="http://schemas.microsoft.com/office/drawing/2014/main" id="{FA69A5FC-118C-FD41-9E0E-390B213F5EC9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113521" y="0"/>
            <a:ext cx="17270479" cy="1219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nl-NL" smtClean="0"/>
              <a:t>Klik op het pictogram als u een afbeelding wilt toevoegen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14958417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8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grpSp>
        <p:nvGrpSpPr>
          <p:cNvPr id="375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=""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=""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19841237" cy="107721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="" xmlns:a16="http://schemas.microsoft.com/office/drawing/2014/main" id="{947EFE01-6BFF-0E44-8E51-5AF6FA991248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10947400" y="3429000"/>
            <a:ext cx="9528837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nl-NL" smtClean="0"/>
              <a:t>Klik op het pictogram als u een afbeelding wilt toevoegen</a:t>
            </a:r>
            <a:endParaRPr/>
          </a:p>
        </p:txBody>
      </p:sp>
      <p:sp>
        <p:nvSpPr>
          <p:cNvPr id="16" name="Hoofdtekst">
            <a:extLst>
              <a:ext uri="{FF2B5EF4-FFF2-40B4-BE49-F238E27FC236}">
                <a16:creationId xmlns="" xmlns:a16="http://schemas.microsoft.com/office/drawing/2014/main" id="{7DE1DA42-EFA7-7D4A-B851-7B8E5CE6DE1E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</p:spTree>
    <p:extLst>
      <p:ext uri="{BB962C8B-B14F-4D97-AF65-F5344CB8AC3E}">
        <p14:creationId xmlns:p14="http://schemas.microsoft.com/office/powerpoint/2010/main" val="3735936890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D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8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371" name="Afbeelding"/>
          <p:cNvSpPr>
            <a:spLocks noGrp="1"/>
          </p:cNvSpPr>
          <p:nvPr>
            <p:ph type="pic" sz="half" idx="13"/>
          </p:nvPr>
        </p:nvSpPr>
        <p:spPr>
          <a:xfrm>
            <a:off x="635000" y="3429000"/>
            <a:ext cx="9528837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nl-NL" smtClean="0"/>
              <a:t>Klik op het pictogram als u een afbeelding wilt toevoegen</a:t>
            </a:r>
            <a:endParaRPr/>
          </a:p>
        </p:txBody>
      </p:sp>
      <p:sp>
        <p:nvSpPr>
          <p:cNvPr id="372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10922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75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=""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=""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19841237" cy="107721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D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19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422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10922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425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42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=""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="" xmlns:a16="http://schemas.microsoft.com/office/drawing/2014/main" id="{0E4F1D00-CFCD-EF44-B83A-277DE284857E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19841237" cy="107721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19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grpSp>
        <p:nvGrpSpPr>
          <p:cNvPr id="425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=""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5" name="Hoofdtekst">
            <a:extLst>
              <a:ext uri="{FF2B5EF4-FFF2-40B4-BE49-F238E27FC236}">
                <a16:creationId xmlns="" xmlns:a16="http://schemas.microsoft.com/office/drawing/2014/main" id="{CE3A2554-74BD-F447-B71D-43C908BF2C3B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6" name="HOOFDTITEL VAN DEZE SLIDE, EVENTUEEL OVER MEERDERE REGELS.">
            <a:extLst>
              <a:ext uri="{FF2B5EF4-FFF2-40B4-BE49-F238E27FC236}">
                <a16:creationId xmlns="" xmlns:a16="http://schemas.microsoft.com/office/drawing/2014/main" id="{0E4203EE-2136-E44A-A60B-E597DA61CB31}"/>
              </a:ext>
            </a:extLst>
          </p:cNvPr>
          <p:cNvSpPr txBox="1">
            <a:spLocks noGrp="1"/>
          </p:cNvSpPr>
          <p:nvPr>
            <p:ph type="body" sz="quarter" idx="14"/>
          </p:nvPr>
        </p:nvSpPr>
        <p:spPr>
          <a:xfrm>
            <a:off x="635000" y="635000"/>
            <a:ext cx="9527249" cy="200723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5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7" name="Tijdelijke aanduiding voor afbeelding 6">
            <a:extLst>
              <a:ext uri="{FF2B5EF4-FFF2-40B4-BE49-F238E27FC236}">
                <a16:creationId xmlns="" xmlns:a16="http://schemas.microsoft.com/office/drawing/2014/main" id="{B78BA9A3-8950-384F-A16D-93BFCA9CD9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926763" y="0"/>
            <a:ext cx="12084113" cy="12192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7998156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19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grpSp>
        <p:nvGrpSpPr>
          <p:cNvPr id="425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=""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5" name="Foto bijschrift">
            <a:extLst>
              <a:ext uri="{FF2B5EF4-FFF2-40B4-BE49-F238E27FC236}">
                <a16:creationId xmlns="" xmlns:a16="http://schemas.microsoft.com/office/drawing/2014/main" id="{1D5E391E-F142-F047-84DE-09F983F5C0BE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35000" y="647282"/>
            <a:ext cx="5716853" cy="109282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6" name="Afbeelding">
            <a:extLst>
              <a:ext uri="{FF2B5EF4-FFF2-40B4-BE49-F238E27FC236}">
                <a16:creationId xmlns="" xmlns:a16="http://schemas.microsoft.com/office/drawing/2014/main" id="{99AD337A-CABF-0047-B43E-BC0DE0A2E04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122955" y="-16328"/>
            <a:ext cx="15900332" cy="12208328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nl-NL" smtClean="0"/>
              <a:t>Klik op het pictogram als u een afbeelding wilt toevoegen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50185286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3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336" name="Afbeelding"/>
          <p:cNvSpPr>
            <a:spLocks noGrp="1"/>
          </p:cNvSpPr>
          <p:nvPr>
            <p:ph type="pic" sz="half" idx="13"/>
          </p:nvPr>
        </p:nvSpPr>
        <p:spPr>
          <a:xfrm>
            <a:off x="10947400" y="3429000"/>
            <a:ext cx="9528837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nl-NL" smtClean="0"/>
              <a:t>Klik op het pictogram als u een afbeelding wilt toevoegen</a:t>
            </a:r>
            <a:endParaRPr/>
          </a:p>
        </p:txBody>
      </p:sp>
      <p:sp>
        <p:nvSpPr>
          <p:cNvPr id="33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40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338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39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341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="" xmlns:a16="http://schemas.microsoft.com/office/drawing/2014/main" id="{E68A322A-3985-3B49-AA98-C343E61D2F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="" xmlns:a16="http://schemas.microsoft.com/office/drawing/2014/main" id="{F35E133F-D95E-8E45-933F-D96D674818C3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19841237" cy="107721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85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388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38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8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38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391" name="Afbeelding"/>
          <p:cNvSpPr>
            <a:spLocks noGrp="1"/>
          </p:cNvSpPr>
          <p:nvPr>
            <p:ph type="pic" sz="half" idx="13"/>
          </p:nvPr>
        </p:nvSpPr>
        <p:spPr>
          <a:xfrm>
            <a:off x="635000" y="3429000"/>
            <a:ext cx="9528837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nl-NL" smtClean="0"/>
              <a:t>Klik op het pictogram als u een afbeelding wilt toevoegen</a:t>
            </a:r>
            <a:endParaRPr/>
          </a:p>
        </p:txBody>
      </p:sp>
      <p:sp>
        <p:nvSpPr>
          <p:cNvPr id="392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10922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39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="" xmlns:a16="http://schemas.microsoft.com/office/drawing/2014/main" id="{3BE53EAE-91D2-0F45-8264-18BC28E7F4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="" xmlns:a16="http://schemas.microsoft.com/office/drawing/2014/main" id="{1ABD9389-69DC-CC4D-968D-0A5DB05399E1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19841237" cy="107721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36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439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437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38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44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442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10922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4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444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="" xmlns:a16="http://schemas.microsoft.com/office/drawing/2014/main" id="{F001C348-CEDD-784C-B610-CC25AEDCD3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="" xmlns:a16="http://schemas.microsoft.com/office/drawing/2014/main" id="{47B0887D-9623-2946-B53A-991301EDF138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19841237" cy="107721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riehoek">
            <a:extLst>
              <a:ext uri="{FF2B5EF4-FFF2-40B4-BE49-F238E27FC236}">
                <a16:creationId xmlns="" xmlns:a16="http://schemas.microsoft.com/office/drawing/2014/main" id="{D94CC9BE-E0E2-DD44-99EA-8079FEA30B0A}"/>
              </a:ext>
            </a:extLst>
          </p:cNvPr>
          <p:cNvSpPr/>
          <p:nvPr userDrawn="1"/>
        </p:nvSpPr>
        <p:spPr>
          <a:xfrm>
            <a:off x="-2183" y="2844"/>
            <a:ext cx="19367997" cy="7050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635000" y="8365090"/>
            <a:ext cx="13963650" cy="4714852"/>
          </a:xfrm>
          <a:prstGeom prst="rect">
            <a:avLst/>
          </a:prstGeom>
        </p:spPr>
        <p:txBody>
          <a:bodyPr anchor="b"/>
          <a:lstStyle>
            <a:lvl1pPr>
              <a:defRPr sz="9000" cap="all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635000" y="7241955"/>
            <a:ext cx="13963649" cy="934684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chemeClr val="tx1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000" y="635000"/>
            <a:ext cx="5080000" cy="1995597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jdelijke aanduiding voor afbeelding 2">
            <a:extLst>
              <a:ext uri="{FF2B5EF4-FFF2-40B4-BE49-F238E27FC236}">
                <a16:creationId xmlns="" xmlns:a16="http://schemas.microsoft.com/office/drawing/2014/main" id="{6FF3F697-74A7-814C-A92A-9DAF02A44E9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920538" y="0"/>
            <a:ext cx="12463462" cy="13732328"/>
          </a:xfrm>
          <a:custGeom>
            <a:avLst/>
            <a:gdLst>
              <a:gd name="connsiteX0" fmla="*/ 0 w 12463462"/>
              <a:gd name="connsiteY0" fmla="*/ 0 h 13716000"/>
              <a:gd name="connsiteX1" fmla="*/ 12463462 w 12463462"/>
              <a:gd name="connsiteY1" fmla="*/ 0 h 13716000"/>
              <a:gd name="connsiteX2" fmla="*/ 12463462 w 12463462"/>
              <a:gd name="connsiteY2" fmla="*/ 13716000 h 13716000"/>
              <a:gd name="connsiteX3" fmla="*/ 0 w 12463462"/>
              <a:gd name="connsiteY3" fmla="*/ 13716000 h 13716000"/>
              <a:gd name="connsiteX4" fmla="*/ 0 w 12463462"/>
              <a:gd name="connsiteY4" fmla="*/ 0 h 13716000"/>
              <a:gd name="connsiteX0" fmla="*/ 0 w 12463462"/>
              <a:gd name="connsiteY0" fmla="*/ 0 h 13732328"/>
              <a:gd name="connsiteX1" fmla="*/ 12463462 w 12463462"/>
              <a:gd name="connsiteY1" fmla="*/ 0 h 13732328"/>
              <a:gd name="connsiteX2" fmla="*/ 12463462 w 12463462"/>
              <a:gd name="connsiteY2" fmla="*/ 13716000 h 13732328"/>
              <a:gd name="connsiteX3" fmla="*/ 4980215 w 12463462"/>
              <a:gd name="connsiteY3" fmla="*/ 13732328 h 13732328"/>
              <a:gd name="connsiteX4" fmla="*/ 0 w 12463462"/>
              <a:gd name="connsiteY4" fmla="*/ 0 h 1373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3462" h="13732328">
                <a:moveTo>
                  <a:pt x="0" y="0"/>
                </a:moveTo>
                <a:lnTo>
                  <a:pt x="12463462" y="0"/>
                </a:lnTo>
                <a:lnTo>
                  <a:pt x="12463462" y="13716000"/>
                </a:lnTo>
                <a:lnTo>
                  <a:pt x="4980215" y="13732328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6611460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38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541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539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540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542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54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545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635000" y="647282"/>
            <a:ext cx="5716853" cy="109282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2" name="Tijdelijke aanduiding voor voettekst 9">
            <a:extLst>
              <a:ext uri="{FF2B5EF4-FFF2-40B4-BE49-F238E27FC236}">
                <a16:creationId xmlns="" xmlns:a16="http://schemas.microsoft.com/office/drawing/2014/main" id="{4B1549F1-2F10-9040-818E-36A7E8D5C3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="" xmlns:a16="http://schemas.microsoft.com/office/drawing/2014/main" id="{69834E08-80D4-0E46-994C-FDD2C37F9298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122955" y="-16328"/>
            <a:ext cx="15900332" cy="12208328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nl-NL" smtClean="0"/>
              <a:t>Klik op het pictogram als u een afbeelding wilt toevoegen</a:t>
            </a:r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50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51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5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354" name="Afbeelding"/>
          <p:cNvSpPr>
            <a:spLocks noGrp="1"/>
          </p:cNvSpPr>
          <p:nvPr>
            <p:ph type="pic" sz="half" idx="13"/>
          </p:nvPr>
        </p:nvSpPr>
        <p:spPr>
          <a:xfrm>
            <a:off x="10947400" y="3429000"/>
            <a:ext cx="9528837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nl-NL" smtClean="0"/>
              <a:t>Klik op het pictogram als u een afbeelding wilt toevoegen</a:t>
            </a:r>
            <a:endParaRPr/>
          </a:p>
        </p:txBody>
      </p:sp>
      <p:sp>
        <p:nvSpPr>
          <p:cNvPr id="3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58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35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5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359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ijdelijke aanduiding voor voettekst 9">
            <a:extLst>
              <a:ext uri="{FF2B5EF4-FFF2-40B4-BE49-F238E27FC236}">
                <a16:creationId xmlns="" xmlns:a16="http://schemas.microsoft.com/office/drawing/2014/main" id="{D9CDCAAD-3409-3C49-BBDB-06E189C1E9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="" xmlns:a16="http://schemas.microsoft.com/office/drawing/2014/main" id="{EBA045EE-B5B8-7742-A8E2-6836CA85EE1D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19841237" cy="107721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2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405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40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0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406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408" name="Afbeelding"/>
          <p:cNvSpPr>
            <a:spLocks noGrp="1"/>
          </p:cNvSpPr>
          <p:nvPr>
            <p:ph type="pic" sz="half" idx="13"/>
          </p:nvPr>
        </p:nvSpPr>
        <p:spPr>
          <a:xfrm>
            <a:off x="635000" y="3429000"/>
            <a:ext cx="9528837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nl-NL" smtClean="0"/>
              <a:t>Klik op het pictogram als u een afbeelding wilt toevoegen</a:t>
            </a:r>
            <a:endParaRPr/>
          </a:p>
        </p:txBody>
      </p:sp>
      <p:sp>
        <p:nvSpPr>
          <p:cNvPr id="409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10922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10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="" xmlns:a16="http://schemas.microsoft.com/office/drawing/2014/main" id="{77CCFCBD-9079-D54E-988E-EBE6541818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="" xmlns:a16="http://schemas.microsoft.com/office/drawing/2014/main" id="{C20BBACA-BDFE-9341-8ED2-C6E910F3D52F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19841237" cy="107721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53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456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454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55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4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459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10922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60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461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="" xmlns:a16="http://schemas.microsoft.com/office/drawing/2014/main" id="{211BF1ED-0B01-484D-8756-2F0EF1152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="" xmlns:a16="http://schemas.microsoft.com/office/drawing/2014/main" id="{1D2DA546-8064-7A48-B17D-4C25C7637D8A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19841237" cy="107721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05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508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50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50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50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511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512" name="HOOFDTITEL VAN DEZE SLIDE, EVENTUEEL OVER MEERDERE REGELS."/>
          <p:cNvSpPr txBox="1">
            <a:spLocks noGrp="1"/>
          </p:cNvSpPr>
          <p:nvPr>
            <p:ph type="body" sz="quarter" idx="14"/>
          </p:nvPr>
        </p:nvSpPr>
        <p:spPr>
          <a:xfrm>
            <a:off x="635000" y="635000"/>
            <a:ext cx="9527249" cy="200723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5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pic>
        <p:nvPicPr>
          <p:cNvPr id="514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="" xmlns:a16="http://schemas.microsoft.com/office/drawing/2014/main" id="{9A56256B-307C-794B-9ADB-E6E5BD1FDA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4" name="Tijdelijke aanduiding voor afbeelding 6">
            <a:extLst>
              <a:ext uri="{FF2B5EF4-FFF2-40B4-BE49-F238E27FC236}">
                <a16:creationId xmlns="" xmlns:a16="http://schemas.microsoft.com/office/drawing/2014/main" id="{78164A18-3028-8F4E-8E60-C70DBE92E85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926763" y="0"/>
            <a:ext cx="12084113" cy="12192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54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557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555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556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55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55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561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635000" y="647282"/>
            <a:ext cx="5716853" cy="109282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2" name="Tijdelijke aanduiding voor voettekst 9">
            <a:extLst>
              <a:ext uri="{FF2B5EF4-FFF2-40B4-BE49-F238E27FC236}">
                <a16:creationId xmlns="" xmlns:a16="http://schemas.microsoft.com/office/drawing/2014/main" id="{C0F6039B-D945-4343-8C53-87D4543F3B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="" xmlns:a16="http://schemas.microsoft.com/office/drawing/2014/main" id="{FE170D58-885D-C949-B35D-094D7AD0906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122955" y="-16328"/>
            <a:ext cx="15900332" cy="12208328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nl-NL" smtClean="0"/>
              <a:t>Klik op het pictogram als u een afbeelding wilt toevoegen</a:t>
            </a:r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Afbeelding"/>
          <p:cNvSpPr>
            <a:spLocks noGrp="1"/>
          </p:cNvSpPr>
          <p:nvPr>
            <p:ph type="pic" idx="13"/>
          </p:nvPr>
        </p:nvSpPr>
        <p:spPr>
          <a:xfrm>
            <a:off x="-61980" y="-19513"/>
            <a:ext cx="24507959" cy="13755027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nl-NL" smtClean="0"/>
              <a:t>Klik op het pictogram als u een afbeelding wilt toevoegen</a:t>
            </a:r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. vlak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Afbeelding"/>
          <p:cNvSpPr>
            <a:spLocks noGrp="1"/>
          </p:cNvSpPr>
          <p:nvPr>
            <p:ph type="pic" idx="13"/>
          </p:nvPr>
        </p:nvSpPr>
        <p:spPr>
          <a:xfrm>
            <a:off x="-32659" y="0"/>
            <a:ext cx="24416658" cy="13764496"/>
          </a:xfrm>
          <a:custGeom>
            <a:avLst/>
            <a:gdLst>
              <a:gd name="connsiteX0" fmla="*/ 0 w 24384000"/>
              <a:gd name="connsiteY0" fmla="*/ 0 h 13748168"/>
              <a:gd name="connsiteX1" fmla="*/ 24384000 w 24384000"/>
              <a:gd name="connsiteY1" fmla="*/ 0 h 13748168"/>
              <a:gd name="connsiteX2" fmla="*/ 24384000 w 24384000"/>
              <a:gd name="connsiteY2" fmla="*/ 13748168 h 13748168"/>
              <a:gd name="connsiteX3" fmla="*/ 0 w 24384000"/>
              <a:gd name="connsiteY3" fmla="*/ 13748168 h 13748168"/>
              <a:gd name="connsiteX4" fmla="*/ 0 w 24384000"/>
              <a:gd name="connsiteY4" fmla="*/ 0 h 13748168"/>
              <a:gd name="connsiteX0" fmla="*/ 0 w 24384000"/>
              <a:gd name="connsiteY0" fmla="*/ 0 h 13764497"/>
              <a:gd name="connsiteX1" fmla="*/ 24384000 w 24384000"/>
              <a:gd name="connsiteY1" fmla="*/ 0 h 13764497"/>
              <a:gd name="connsiteX2" fmla="*/ 24384000 w 24384000"/>
              <a:gd name="connsiteY2" fmla="*/ 13748168 h 13764497"/>
              <a:gd name="connsiteX3" fmla="*/ 12344400 w 24384000"/>
              <a:gd name="connsiteY3" fmla="*/ 13764497 h 13764497"/>
              <a:gd name="connsiteX4" fmla="*/ 0 w 24384000"/>
              <a:gd name="connsiteY4" fmla="*/ 0 h 13764497"/>
              <a:gd name="connsiteX0" fmla="*/ 0 w 24384000"/>
              <a:gd name="connsiteY0" fmla="*/ 0 h 13764497"/>
              <a:gd name="connsiteX1" fmla="*/ 24384000 w 24384000"/>
              <a:gd name="connsiteY1" fmla="*/ 0 h 13764497"/>
              <a:gd name="connsiteX2" fmla="*/ 24384000 w 24384000"/>
              <a:gd name="connsiteY2" fmla="*/ 13748168 h 13764497"/>
              <a:gd name="connsiteX3" fmla="*/ 12344400 w 24384000"/>
              <a:gd name="connsiteY3" fmla="*/ 13764497 h 13764497"/>
              <a:gd name="connsiteX4" fmla="*/ 4539343 w 24384000"/>
              <a:gd name="connsiteY4" fmla="*/ 5061857 h 13764497"/>
              <a:gd name="connsiteX5" fmla="*/ 0 w 24384000"/>
              <a:gd name="connsiteY5" fmla="*/ 0 h 13764497"/>
              <a:gd name="connsiteX0" fmla="*/ 16329 w 24400329"/>
              <a:gd name="connsiteY0" fmla="*/ 0 h 13764497"/>
              <a:gd name="connsiteX1" fmla="*/ 24400329 w 24400329"/>
              <a:gd name="connsiteY1" fmla="*/ 0 h 13764497"/>
              <a:gd name="connsiteX2" fmla="*/ 24400329 w 24400329"/>
              <a:gd name="connsiteY2" fmla="*/ 13748168 h 13764497"/>
              <a:gd name="connsiteX3" fmla="*/ 12360729 w 24400329"/>
              <a:gd name="connsiteY3" fmla="*/ 13764497 h 13764497"/>
              <a:gd name="connsiteX4" fmla="*/ 0 w 24400329"/>
              <a:gd name="connsiteY4" fmla="*/ 6874328 h 13764497"/>
              <a:gd name="connsiteX5" fmla="*/ 16329 w 24400329"/>
              <a:gd name="connsiteY5" fmla="*/ 0 h 13764497"/>
              <a:gd name="connsiteX0" fmla="*/ 32658 w 24416658"/>
              <a:gd name="connsiteY0" fmla="*/ 0 h 13764497"/>
              <a:gd name="connsiteX1" fmla="*/ 24416658 w 24416658"/>
              <a:gd name="connsiteY1" fmla="*/ 0 h 13764497"/>
              <a:gd name="connsiteX2" fmla="*/ 24416658 w 24416658"/>
              <a:gd name="connsiteY2" fmla="*/ 13748168 h 13764497"/>
              <a:gd name="connsiteX3" fmla="*/ 12377058 w 24416658"/>
              <a:gd name="connsiteY3" fmla="*/ 13764497 h 13764497"/>
              <a:gd name="connsiteX4" fmla="*/ 0 w 24416658"/>
              <a:gd name="connsiteY4" fmla="*/ 8850086 h 13764497"/>
              <a:gd name="connsiteX5" fmla="*/ 32658 w 24416658"/>
              <a:gd name="connsiteY5" fmla="*/ 0 h 13764497"/>
              <a:gd name="connsiteX0" fmla="*/ 32658 w 24416658"/>
              <a:gd name="connsiteY0" fmla="*/ 0 h 13748168"/>
              <a:gd name="connsiteX1" fmla="*/ 24416658 w 24416658"/>
              <a:gd name="connsiteY1" fmla="*/ 0 h 13748168"/>
              <a:gd name="connsiteX2" fmla="*/ 24416658 w 24416658"/>
              <a:gd name="connsiteY2" fmla="*/ 13748168 h 13748168"/>
              <a:gd name="connsiteX3" fmla="*/ 14597744 w 24416658"/>
              <a:gd name="connsiteY3" fmla="*/ 13748168 h 13748168"/>
              <a:gd name="connsiteX4" fmla="*/ 0 w 24416658"/>
              <a:gd name="connsiteY4" fmla="*/ 8850086 h 13748168"/>
              <a:gd name="connsiteX5" fmla="*/ 32658 w 24416658"/>
              <a:gd name="connsiteY5" fmla="*/ 0 h 13748168"/>
              <a:gd name="connsiteX0" fmla="*/ 32658 w 24416658"/>
              <a:gd name="connsiteY0" fmla="*/ 0 h 13764496"/>
              <a:gd name="connsiteX1" fmla="*/ 24416658 w 24416658"/>
              <a:gd name="connsiteY1" fmla="*/ 0 h 13764496"/>
              <a:gd name="connsiteX2" fmla="*/ 24416658 w 24416658"/>
              <a:gd name="connsiteY2" fmla="*/ 13748168 h 13764496"/>
              <a:gd name="connsiteX3" fmla="*/ 14173201 w 24416658"/>
              <a:gd name="connsiteY3" fmla="*/ 13764496 h 13764496"/>
              <a:gd name="connsiteX4" fmla="*/ 0 w 24416658"/>
              <a:gd name="connsiteY4" fmla="*/ 8850086 h 13764496"/>
              <a:gd name="connsiteX5" fmla="*/ 32658 w 24416658"/>
              <a:gd name="connsiteY5" fmla="*/ 0 h 1376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16658" h="13764496">
                <a:moveTo>
                  <a:pt x="32658" y="0"/>
                </a:moveTo>
                <a:lnTo>
                  <a:pt x="24416658" y="0"/>
                </a:lnTo>
                <a:lnTo>
                  <a:pt x="24416658" y="13748168"/>
                </a:lnTo>
                <a:lnTo>
                  <a:pt x="14173201" y="13764496"/>
                </a:lnTo>
                <a:lnTo>
                  <a:pt x="0" y="8850086"/>
                </a:lnTo>
                <a:lnTo>
                  <a:pt x="32658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nl-NL" smtClean="0"/>
              <a:t>Klik op het pictogram als u een afbeelding wilt toevoegen</a:t>
            </a:r>
            <a:endParaRPr dirty="0"/>
          </a:p>
        </p:txBody>
      </p:sp>
      <p:sp>
        <p:nvSpPr>
          <p:cNvPr id="587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635000" y="9549982"/>
            <a:ext cx="6133440" cy="3518736"/>
          </a:xfrm>
          <a:prstGeom prst="rect">
            <a:avLst/>
          </a:prstGeom>
        </p:spPr>
        <p:txBody>
          <a:bodyPr anchor="b"/>
          <a:lstStyle>
            <a:lvl1pPr>
              <a:defRPr sz="2500"/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. vla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Afbeelding"/>
          <p:cNvSpPr>
            <a:spLocks noGrp="1"/>
          </p:cNvSpPr>
          <p:nvPr>
            <p:ph type="pic" idx="13"/>
          </p:nvPr>
        </p:nvSpPr>
        <p:spPr>
          <a:xfrm>
            <a:off x="-8930" y="-33385"/>
            <a:ext cx="22501585" cy="13750114"/>
          </a:xfrm>
          <a:custGeom>
            <a:avLst/>
            <a:gdLst>
              <a:gd name="connsiteX0" fmla="*/ 0 w 22501585"/>
              <a:gd name="connsiteY0" fmla="*/ 0 h 13717457"/>
              <a:gd name="connsiteX1" fmla="*/ 22501585 w 22501585"/>
              <a:gd name="connsiteY1" fmla="*/ 0 h 13717457"/>
              <a:gd name="connsiteX2" fmla="*/ 22501585 w 22501585"/>
              <a:gd name="connsiteY2" fmla="*/ 13717457 h 13717457"/>
              <a:gd name="connsiteX3" fmla="*/ 0 w 22501585"/>
              <a:gd name="connsiteY3" fmla="*/ 13717457 h 13717457"/>
              <a:gd name="connsiteX4" fmla="*/ 0 w 22501585"/>
              <a:gd name="connsiteY4" fmla="*/ 0 h 13717457"/>
              <a:gd name="connsiteX0" fmla="*/ 0 w 22501585"/>
              <a:gd name="connsiteY0" fmla="*/ 0 h 13717457"/>
              <a:gd name="connsiteX1" fmla="*/ 17896927 w 22501585"/>
              <a:gd name="connsiteY1" fmla="*/ 0 h 13717457"/>
              <a:gd name="connsiteX2" fmla="*/ 22501585 w 22501585"/>
              <a:gd name="connsiteY2" fmla="*/ 13717457 h 13717457"/>
              <a:gd name="connsiteX3" fmla="*/ 0 w 22501585"/>
              <a:gd name="connsiteY3" fmla="*/ 13717457 h 13717457"/>
              <a:gd name="connsiteX4" fmla="*/ 0 w 22501585"/>
              <a:gd name="connsiteY4" fmla="*/ 0 h 13717457"/>
              <a:gd name="connsiteX0" fmla="*/ 0 w 22501585"/>
              <a:gd name="connsiteY0" fmla="*/ 16329 h 13733786"/>
              <a:gd name="connsiteX1" fmla="*/ 17456057 w 22501585"/>
              <a:gd name="connsiteY1" fmla="*/ 0 h 13733786"/>
              <a:gd name="connsiteX2" fmla="*/ 22501585 w 22501585"/>
              <a:gd name="connsiteY2" fmla="*/ 13733786 h 13733786"/>
              <a:gd name="connsiteX3" fmla="*/ 0 w 22501585"/>
              <a:gd name="connsiteY3" fmla="*/ 13733786 h 13733786"/>
              <a:gd name="connsiteX4" fmla="*/ 0 w 22501585"/>
              <a:gd name="connsiteY4" fmla="*/ 16329 h 13733786"/>
              <a:gd name="connsiteX0" fmla="*/ 0 w 22501585"/>
              <a:gd name="connsiteY0" fmla="*/ 32657 h 13750114"/>
              <a:gd name="connsiteX1" fmla="*/ 17080499 w 22501585"/>
              <a:gd name="connsiteY1" fmla="*/ 0 h 13750114"/>
              <a:gd name="connsiteX2" fmla="*/ 22501585 w 22501585"/>
              <a:gd name="connsiteY2" fmla="*/ 13750114 h 13750114"/>
              <a:gd name="connsiteX3" fmla="*/ 0 w 22501585"/>
              <a:gd name="connsiteY3" fmla="*/ 13750114 h 13750114"/>
              <a:gd name="connsiteX4" fmla="*/ 0 w 22501585"/>
              <a:gd name="connsiteY4" fmla="*/ 32657 h 1375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01585" h="13750114">
                <a:moveTo>
                  <a:pt x="0" y="32657"/>
                </a:moveTo>
                <a:lnTo>
                  <a:pt x="17080499" y="0"/>
                </a:lnTo>
                <a:lnTo>
                  <a:pt x="22501585" y="13750114"/>
                </a:lnTo>
                <a:lnTo>
                  <a:pt x="0" y="13750114"/>
                </a:lnTo>
                <a:lnTo>
                  <a:pt x="0" y="32657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nl-NL" smtClean="0"/>
              <a:t>Klik op het pictogram als u een afbeelding wilt toevoegen</a:t>
            </a:r>
            <a:endParaRPr/>
          </a:p>
        </p:txBody>
      </p:sp>
      <p:sp>
        <p:nvSpPr>
          <p:cNvPr id="596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18855266" y="647282"/>
            <a:ext cx="4886061" cy="12421436"/>
          </a:xfrm>
          <a:prstGeom prst="rect">
            <a:avLst/>
          </a:prstGeom>
        </p:spPr>
        <p:txBody>
          <a:bodyPr/>
          <a:lstStyle>
            <a:lvl1pPr algn="r">
              <a:defRPr sz="2500"/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. vlak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Afbeelding"/>
          <p:cNvSpPr>
            <a:spLocks noGrp="1"/>
          </p:cNvSpPr>
          <p:nvPr>
            <p:ph type="pic" idx="13"/>
          </p:nvPr>
        </p:nvSpPr>
        <p:spPr>
          <a:xfrm>
            <a:off x="-8930" y="-61797"/>
            <a:ext cx="24469130" cy="13778526"/>
          </a:xfrm>
          <a:custGeom>
            <a:avLst/>
            <a:gdLst>
              <a:gd name="connsiteX0" fmla="*/ 0 w 24401860"/>
              <a:gd name="connsiteY0" fmla="*/ 0 h 13745869"/>
              <a:gd name="connsiteX1" fmla="*/ 24401860 w 24401860"/>
              <a:gd name="connsiteY1" fmla="*/ 0 h 13745869"/>
              <a:gd name="connsiteX2" fmla="*/ 24401860 w 24401860"/>
              <a:gd name="connsiteY2" fmla="*/ 13745869 h 13745869"/>
              <a:gd name="connsiteX3" fmla="*/ 0 w 24401860"/>
              <a:gd name="connsiteY3" fmla="*/ 13745869 h 13745869"/>
              <a:gd name="connsiteX4" fmla="*/ 0 w 24401860"/>
              <a:gd name="connsiteY4" fmla="*/ 0 h 13745869"/>
              <a:gd name="connsiteX0" fmla="*/ 0 w 24401860"/>
              <a:gd name="connsiteY0" fmla="*/ 32657 h 13778526"/>
              <a:gd name="connsiteX1" fmla="*/ 10244988 w 24401860"/>
              <a:gd name="connsiteY1" fmla="*/ 0 h 13778526"/>
              <a:gd name="connsiteX2" fmla="*/ 24401860 w 24401860"/>
              <a:gd name="connsiteY2" fmla="*/ 13778526 h 13778526"/>
              <a:gd name="connsiteX3" fmla="*/ 0 w 24401860"/>
              <a:gd name="connsiteY3" fmla="*/ 13778526 h 13778526"/>
              <a:gd name="connsiteX4" fmla="*/ 0 w 24401860"/>
              <a:gd name="connsiteY4" fmla="*/ 32657 h 13778526"/>
              <a:gd name="connsiteX0" fmla="*/ 0 w 24401860"/>
              <a:gd name="connsiteY0" fmla="*/ 32657 h 13778526"/>
              <a:gd name="connsiteX1" fmla="*/ 10244988 w 24401860"/>
              <a:gd name="connsiteY1" fmla="*/ 0 h 13778526"/>
              <a:gd name="connsiteX2" fmla="*/ 15423101 w 24401860"/>
              <a:gd name="connsiteY2" fmla="*/ 5074668 h 13778526"/>
              <a:gd name="connsiteX3" fmla="*/ 24401860 w 24401860"/>
              <a:gd name="connsiteY3" fmla="*/ 13778526 h 13778526"/>
              <a:gd name="connsiteX4" fmla="*/ 0 w 24401860"/>
              <a:gd name="connsiteY4" fmla="*/ 13778526 h 13778526"/>
              <a:gd name="connsiteX5" fmla="*/ 0 w 24401860"/>
              <a:gd name="connsiteY5" fmla="*/ 32657 h 13778526"/>
              <a:gd name="connsiteX0" fmla="*/ 0 w 24469130"/>
              <a:gd name="connsiteY0" fmla="*/ 32657 h 13778526"/>
              <a:gd name="connsiteX1" fmla="*/ 10244988 w 24469130"/>
              <a:gd name="connsiteY1" fmla="*/ 0 h 13778526"/>
              <a:gd name="connsiteX2" fmla="*/ 24469130 w 24469130"/>
              <a:gd name="connsiteY2" fmla="*/ 5384911 h 13778526"/>
              <a:gd name="connsiteX3" fmla="*/ 24401860 w 24469130"/>
              <a:gd name="connsiteY3" fmla="*/ 13778526 h 13778526"/>
              <a:gd name="connsiteX4" fmla="*/ 0 w 24469130"/>
              <a:gd name="connsiteY4" fmla="*/ 13778526 h 13778526"/>
              <a:gd name="connsiteX5" fmla="*/ 0 w 24469130"/>
              <a:gd name="connsiteY5" fmla="*/ 32657 h 1377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69130" h="13778526">
                <a:moveTo>
                  <a:pt x="0" y="32657"/>
                </a:moveTo>
                <a:lnTo>
                  <a:pt x="10244988" y="0"/>
                </a:lnTo>
                <a:lnTo>
                  <a:pt x="24469130" y="5384911"/>
                </a:lnTo>
                <a:lnTo>
                  <a:pt x="24401860" y="13778526"/>
                </a:lnTo>
                <a:lnTo>
                  <a:pt x="0" y="13778526"/>
                </a:lnTo>
                <a:lnTo>
                  <a:pt x="0" y="32657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nl-NL" smtClean="0"/>
              <a:t>Klik op het pictogram als u een afbeelding wilt toevoegen</a:t>
            </a:r>
            <a:endParaRPr/>
          </a:p>
        </p:txBody>
      </p:sp>
      <p:sp>
        <p:nvSpPr>
          <p:cNvPr id="605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16771473" y="647282"/>
            <a:ext cx="6969854" cy="3995383"/>
          </a:xfrm>
          <a:prstGeom prst="rect">
            <a:avLst/>
          </a:prstGeom>
        </p:spPr>
        <p:txBody>
          <a:bodyPr/>
          <a:lstStyle>
            <a:lvl1pPr algn="r">
              <a:defRPr sz="2500"/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NIKHEF_PATROON3.png" descr="NIKHEF_PATROON3.png">
            <a:extLst>
              <a:ext uri="{FF2B5EF4-FFF2-40B4-BE49-F238E27FC236}">
                <a16:creationId xmlns="" xmlns:a16="http://schemas.microsoft.com/office/drawing/2014/main" id="{117B1C4A-E71D-C149-A599-6C54348A35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9429930" y="-8301785"/>
            <a:ext cx="15092134" cy="2343908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Vorm">
            <a:extLst>
              <a:ext uri="{FF2B5EF4-FFF2-40B4-BE49-F238E27FC236}">
                <a16:creationId xmlns="" xmlns:a16="http://schemas.microsoft.com/office/drawing/2014/main" id="{96100131-228D-D34D-9A53-6D440D784316}"/>
              </a:ext>
            </a:extLst>
          </p:cNvPr>
          <p:cNvSpPr/>
          <p:nvPr userDrawn="1"/>
        </p:nvSpPr>
        <p:spPr>
          <a:xfrm rot="10800000">
            <a:off x="-107047" y="2844"/>
            <a:ext cx="17066309" cy="137103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8" name="Tekst">
            <a:extLst>
              <a:ext uri="{FF2B5EF4-FFF2-40B4-BE49-F238E27FC236}">
                <a16:creationId xmlns="" xmlns:a16="http://schemas.microsoft.com/office/drawing/2014/main" id="{BDDDFCA9-F825-5B4E-AE28-D51CB58FFAB5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17528911" y="7245151"/>
            <a:ext cx="6217908" cy="5820525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702677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635000" y="8365090"/>
            <a:ext cx="13963650" cy="4714852"/>
          </a:xfrm>
          <a:prstGeom prst="rect">
            <a:avLst/>
          </a:prstGeom>
        </p:spPr>
        <p:txBody>
          <a:bodyPr anchor="b"/>
          <a:lstStyle>
            <a:lvl1pPr>
              <a:defRPr sz="9000" cap="all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635000" y="7241955"/>
            <a:ext cx="13963649" cy="934684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rgbClr val="FFFFFF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5000" y="635000"/>
            <a:ext cx="5080000" cy="199559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197007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">
            <a:extLst>
              <a:ext uri="{FF2B5EF4-FFF2-40B4-BE49-F238E27FC236}">
                <a16:creationId xmlns="" xmlns:a16="http://schemas.microsoft.com/office/drawing/2014/main" id="{CF5EDDB9-7A86-D04C-9401-98EF4D0D7E67}"/>
              </a:ext>
            </a:extLst>
          </p:cNvPr>
          <p:cNvSpPr/>
          <p:nvPr userDrawn="1"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4" name="NIKHEF_PATROON5.png" descr="NIKHEF_PATROON5.png">
            <a:extLst>
              <a:ext uri="{FF2B5EF4-FFF2-40B4-BE49-F238E27FC236}">
                <a16:creationId xmlns="" xmlns:a16="http://schemas.microsoft.com/office/drawing/2014/main" id="{10B15CBC-C311-4E4C-B35B-5B9ACCE31A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43945" y="-3369403"/>
            <a:ext cx="25747976" cy="17845617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Vorm">
            <a:extLst>
              <a:ext uri="{FF2B5EF4-FFF2-40B4-BE49-F238E27FC236}">
                <a16:creationId xmlns="" xmlns:a16="http://schemas.microsoft.com/office/drawing/2014/main" id="{2F26257E-A76C-5E40-B770-327856CFA5B4}"/>
              </a:ext>
            </a:extLst>
          </p:cNvPr>
          <p:cNvSpPr/>
          <p:nvPr userDrawn="1"/>
        </p:nvSpPr>
        <p:spPr>
          <a:xfrm rot="10800000">
            <a:off x="-107047" y="2844"/>
            <a:ext cx="17066309" cy="137103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" name="Tekst">
            <a:extLst>
              <a:ext uri="{FF2B5EF4-FFF2-40B4-BE49-F238E27FC236}">
                <a16:creationId xmlns="" xmlns:a16="http://schemas.microsoft.com/office/drawing/2014/main" id="{095B19CA-2E01-7341-ABB3-F760D1C40DC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17528911" y="7245151"/>
            <a:ext cx="6217908" cy="5820525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702677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635000" y="8365090"/>
            <a:ext cx="13963650" cy="4714852"/>
          </a:xfrm>
          <a:prstGeom prst="rect">
            <a:avLst/>
          </a:prstGeom>
        </p:spPr>
        <p:txBody>
          <a:bodyPr anchor="b"/>
          <a:lstStyle>
            <a:lvl1pPr>
              <a:defRPr sz="9000" cap="all">
                <a:solidFill>
                  <a:schemeClr val="accent4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635000" y="7241955"/>
            <a:ext cx="13963649" cy="934684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chemeClr val="accent4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pic>
        <p:nvPicPr>
          <p:cNvPr id="18" name="NIKHEF_LOGO_groot2.png" descr="NIKHEF_LOGO_groot2.png">
            <a:extLst>
              <a:ext uri="{FF2B5EF4-FFF2-40B4-BE49-F238E27FC236}">
                <a16:creationId xmlns="" xmlns:a16="http://schemas.microsoft.com/office/drawing/2014/main" id="{59A200F2-14CE-0F42-A103-3A81AC649A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634999" y="635000"/>
            <a:ext cx="5080002" cy="199559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11216468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">
            <a:extLst>
              <a:ext uri="{FF2B5EF4-FFF2-40B4-BE49-F238E27FC236}">
                <a16:creationId xmlns="" xmlns:a16="http://schemas.microsoft.com/office/drawing/2014/main" id="{239C9850-7907-4B45-AD97-31A4432A1B9C}"/>
              </a:ext>
            </a:extLst>
          </p:cNvPr>
          <p:cNvSpPr/>
          <p:nvPr userDrawn="1"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0" name="NIKHEF_PATROON6.png" descr="NIKHEF_PATROON6.png">
            <a:extLst>
              <a:ext uri="{FF2B5EF4-FFF2-40B4-BE49-F238E27FC236}">
                <a16:creationId xmlns="" xmlns:a16="http://schemas.microsoft.com/office/drawing/2014/main" id="{97CF3DCA-6A1B-6F45-9EA9-4D7C469FCE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7928371" y="-1582402"/>
            <a:ext cx="20523598" cy="17655107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Vorm">
            <a:extLst>
              <a:ext uri="{FF2B5EF4-FFF2-40B4-BE49-F238E27FC236}">
                <a16:creationId xmlns="" xmlns:a16="http://schemas.microsoft.com/office/drawing/2014/main" id="{649A8509-C260-3449-8987-DC7F00F54DDA}"/>
              </a:ext>
            </a:extLst>
          </p:cNvPr>
          <p:cNvSpPr/>
          <p:nvPr userDrawn="1"/>
        </p:nvSpPr>
        <p:spPr>
          <a:xfrm rot="10800000">
            <a:off x="-107047" y="2844"/>
            <a:ext cx="17066309" cy="137103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2" name="Tekst">
            <a:extLst>
              <a:ext uri="{FF2B5EF4-FFF2-40B4-BE49-F238E27FC236}">
                <a16:creationId xmlns="" xmlns:a16="http://schemas.microsoft.com/office/drawing/2014/main" id="{1BE53F92-048C-8D4C-9E5F-D05CF7DDA73A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17528911" y="7245151"/>
            <a:ext cx="6217908" cy="5820525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702677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pic>
        <p:nvPicPr>
          <p:cNvPr id="17" name="NIKHEF_LOGO_groot3.png" descr="NIKHEF_LOGO_groot3.png">
            <a:extLst>
              <a:ext uri="{FF2B5EF4-FFF2-40B4-BE49-F238E27FC236}">
                <a16:creationId xmlns="" xmlns:a16="http://schemas.microsoft.com/office/drawing/2014/main" id="{6DF12E6D-91A2-994D-A848-DF0527EFDC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634999" y="635000"/>
            <a:ext cx="5080002" cy="1995597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635000" y="8365090"/>
            <a:ext cx="13963650" cy="4714852"/>
          </a:xfrm>
          <a:prstGeom prst="rect">
            <a:avLst/>
          </a:prstGeom>
        </p:spPr>
        <p:txBody>
          <a:bodyPr anchor="b"/>
          <a:lstStyle>
            <a:lvl1pPr>
              <a:defRPr sz="9000" cap="all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635000" y="7241955"/>
            <a:ext cx="13963649" cy="934684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54838087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">
            <a:extLst>
              <a:ext uri="{FF2B5EF4-FFF2-40B4-BE49-F238E27FC236}">
                <a16:creationId xmlns="" xmlns:a16="http://schemas.microsoft.com/office/drawing/2014/main" id="{66B06EEB-A8A3-C74C-B2A7-DE87A2591532}"/>
              </a:ext>
            </a:extLst>
          </p:cNvPr>
          <p:cNvSpPr/>
          <p:nvPr userDrawn="1"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4" name="NIKHEF_LOGO_groot.png" descr="NIKHEF_LOGO_groot.png">
            <a:extLst>
              <a:ext uri="{FF2B5EF4-FFF2-40B4-BE49-F238E27FC236}">
                <a16:creationId xmlns="" xmlns:a16="http://schemas.microsoft.com/office/drawing/2014/main" id="{4BABC599-16C3-D848-945E-83310672BB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635000" y="635000"/>
            <a:ext cx="5080000" cy="19955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NIKHEF_PATROON4.png" descr="NIKHEF_PATROON4.png">
            <a:extLst>
              <a:ext uri="{FF2B5EF4-FFF2-40B4-BE49-F238E27FC236}">
                <a16:creationId xmlns="" xmlns:a16="http://schemas.microsoft.com/office/drawing/2014/main" id="{0244C0F4-74F7-2048-8F1E-AC8C7695ED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4510684" y="-266700"/>
            <a:ext cx="21915832" cy="1414780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ekst">
            <a:extLst>
              <a:ext uri="{FF2B5EF4-FFF2-40B4-BE49-F238E27FC236}">
                <a16:creationId xmlns="" xmlns:a16="http://schemas.microsoft.com/office/drawing/2014/main" id="{1BE53F92-048C-8D4C-9E5F-D05CF7DDA73A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17528911" y="7245151"/>
            <a:ext cx="6217908" cy="5820525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702677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635000" y="8365090"/>
            <a:ext cx="13963650" cy="4714852"/>
          </a:xfrm>
          <a:prstGeom prst="rect">
            <a:avLst/>
          </a:prstGeom>
        </p:spPr>
        <p:txBody>
          <a:bodyPr anchor="b"/>
          <a:lstStyle>
            <a:lvl1pPr>
              <a:defRPr sz="9000" cap="all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635000" y="7241955"/>
            <a:ext cx="13963649" cy="934684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rgbClr val="FFFFFF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65475114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Afbeelding"/>
          <p:cNvSpPr>
            <a:spLocks noGrp="1"/>
          </p:cNvSpPr>
          <p:nvPr>
            <p:ph type="pic" sz="half" idx="13"/>
          </p:nvPr>
        </p:nvSpPr>
        <p:spPr>
          <a:xfrm>
            <a:off x="635000" y="3429000"/>
            <a:ext cx="11178051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nl-NL" smtClean="0"/>
              <a:t>Klik op het pictogram als u een afbeelding wilt toevoegen</a:t>
            </a:r>
            <a:endParaRPr/>
          </a:p>
        </p:txBody>
      </p:sp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12573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=""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=""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80428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706442093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[A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196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635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9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12573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="" xmlns:a16="http://schemas.microsoft.com/office/drawing/2014/main" id="{B83153A6-F6AA-7F44-8E1F-AAB407344F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="" xmlns:a16="http://schemas.microsoft.com/office/drawing/2014/main" id="{DC859610-B140-AC4F-91F1-D90108BC3EA2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80428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82359"/>
            <a:ext cx="436372" cy="34328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>
              <a:defRPr sz="3000" cap="none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  <p:pic>
        <p:nvPicPr>
          <p:cNvPr id="7" name="NIKHEF_LOGO.png" descr="NIKHEF_LOGO.png"/>
          <p:cNvPicPr>
            <a:picLocks noChangeAspect="1"/>
          </p:cNvPicPr>
          <p:nvPr/>
        </p:nvPicPr>
        <p:blipFill>
          <a:blip r:embed="rId41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635000" y="647282"/>
            <a:ext cx="11023600" cy="10928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één</a:t>
            </a:r>
            <a:endParaRPr dirty="0"/>
          </a:p>
          <a:p>
            <a:pPr lvl="1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twee</a:t>
            </a:r>
          </a:p>
          <a:p>
            <a:pPr lvl="2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drie</a:t>
            </a:r>
            <a:endParaRPr dirty="0"/>
          </a:p>
          <a:p>
            <a:pPr lvl="3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vier</a:t>
            </a:r>
            <a:endParaRPr dirty="0"/>
          </a:p>
          <a:p>
            <a:pPr lvl="4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vijf</a:t>
            </a:r>
            <a:endParaRPr dirty="0"/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="" xmlns:a16="http://schemas.microsoft.com/office/drawing/2014/main" id="{69D6A5BF-E03A-3B42-9900-EB97AADCDC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700" r:id="rId8"/>
    <p:sldLayoutId id="2147483662" r:id="rId9"/>
    <p:sldLayoutId id="2147483701" r:id="rId10"/>
    <p:sldLayoutId id="2147483668" r:id="rId11"/>
    <p:sldLayoutId id="2147483660" r:id="rId12"/>
    <p:sldLayoutId id="2147483704" r:id="rId13"/>
    <p:sldLayoutId id="2147483705" r:id="rId14"/>
    <p:sldLayoutId id="2147483706" r:id="rId15"/>
    <p:sldLayoutId id="2147483707" r:id="rId16"/>
    <p:sldLayoutId id="2147483703" r:id="rId17"/>
    <p:sldLayoutId id="2147483661" r:id="rId18"/>
    <p:sldLayoutId id="2147483664" r:id="rId19"/>
    <p:sldLayoutId id="2147483667" r:id="rId20"/>
    <p:sldLayoutId id="2147483702" r:id="rId21"/>
    <p:sldLayoutId id="2147483697" r:id="rId22"/>
    <p:sldLayoutId id="2147483674" r:id="rId23"/>
    <p:sldLayoutId id="2147483677" r:id="rId24"/>
    <p:sldLayoutId id="2147483698" r:id="rId25"/>
    <p:sldLayoutId id="2147483699" r:id="rId26"/>
    <p:sldLayoutId id="2147483672" r:id="rId27"/>
    <p:sldLayoutId id="2147483675" r:id="rId28"/>
    <p:sldLayoutId id="2147483678" r:id="rId29"/>
    <p:sldLayoutId id="2147483684" r:id="rId30"/>
    <p:sldLayoutId id="2147483673" r:id="rId31"/>
    <p:sldLayoutId id="2147483676" r:id="rId32"/>
    <p:sldLayoutId id="2147483679" r:id="rId33"/>
    <p:sldLayoutId id="2147483682" r:id="rId34"/>
    <p:sldLayoutId id="2147483685" r:id="rId35"/>
    <p:sldLayoutId id="2147483686" r:id="rId36"/>
    <p:sldLayoutId id="2147483688" r:id="rId37"/>
    <p:sldLayoutId id="2147483689" r:id="rId38"/>
    <p:sldLayoutId id="2147483690" r:id="rId39"/>
  </p:sldLayoutIdLst>
  <p:transition spd="med"/>
  <p:hf hdr="0" dt="0"/>
  <p:txStyles>
    <p:titleStyle>
      <a:lvl1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2286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4572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6858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9144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11430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13716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6002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2286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chemeClr val="tx2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4572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6858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chemeClr val="accent3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9144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chemeClr val="accent3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11430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13716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6002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2286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4572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6858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9144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11430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13716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6002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3DA97BAA-F62C-2E42-BA16-8A08879E4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6523" y="6206247"/>
            <a:ext cx="19734720" cy="2871866"/>
          </a:xfrm>
        </p:spPr>
        <p:txBody>
          <a:bodyPr/>
          <a:lstStyle/>
          <a:p>
            <a:r>
              <a:rPr lang="en-US" dirty="0" smtClean="0"/>
              <a:t>engineering competences at </a:t>
            </a:r>
            <a:r>
              <a:rPr lang="en-US" dirty="0" err="1" smtClean="0"/>
              <a:t>Nikhef</a:t>
            </a:r>
            <a:r>
              <a:rPr lang="en-US" dirty="0" smtClean="0"/>
              <a:t> (MA, CT, ET)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="" xmlns:a16="http://schemas.microsoft.com/office/drawing/2014/main" id="{96552BE2-9607-ED40-A35B-EE701CBAAF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470877" y="11863596"/>
            <a:ext cx="6167336" cy="1625948"/>
          </a:xfrm>
        </p:spPr>
        <p:txBody>
          <a:bodyPr/>
          <a:lstStyle/>
          <a:p>
            <a:pPr algn="ctr"/>
            <a:r>
              <a:rPr lang="en-US" sz="4000" dirty="0" smtClean="0"/>
              <a:t>Martin </a:t>
            </a:r>
            <a:r>
              <a:rPr lang="en-US" sz="4000" dirty="0" err="1" smtClean="0"/>
              <a:t>Fransen</a:t>
            </a:r>
            <a:r>
              <a:rPr lang="en-US" sz="4000" dirty="0" smtClean="0"/>
              <a:t>, Detector R&amp;D</a:t>
            </a: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24759241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half" idx="14"/>
          </p:nvPr>
        </p:nvSpPr>
        <p:spPr>
          <a:xfrm>
            <a:off x="635000" y="2533650"/>
            <a:ext cx="11181358" cy="8146543"/>
          </a:xfrm>
        </p:spPr>
        <p:txBody>
          <a:bodyPr/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dirty="0" smtClean="0"/>
              <a:t>Short connections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dirty="0" smtClean="0"/>
              <a:t>Open attitude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dirty="0">
                <a:sym typeface="Wingdings" panose="05000000000000000000" pitchFamily="2" charset="2"/>
              </a:rPr>
              <a:t>Multi disciplinary </a:t>
            </a:r>
            <a:r>
              <a:rPr lang="en-US" dirty="0" smtClean="0">
                <a:sym typeface="Wingdings" panose="05000000000000000000" pitchFamily="2" charset="2"/>
              </a:rPr>
              <a:t>support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dirty="0" smtClean="0">
                <a:sym typeface="Wingdings" panose="05000000000000000000" pitchFamily="2" charset="2"/>
              </a:rPr>
              <a:t>Solid knowledge and insight</a:t>
            </a:r>
            <a:endParaRPr lang="en-US" dirty="0" smtClean="0"/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dirty="0" smtClean="0">
                <a:sym typeface="Wingdings" panose="05000000000000000000" pitchFamily="2" charset="2"/>
              </a:rPr>
              <a:t> quick convergence of projects and good results in a short time 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endParaRPr lang="en-US" dirty="0">
              <a:sym typeface="Wingdings" panose="05000000000000000000" pitchFamily="2" charset="2"/>
            </a:endParaRP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dirty="0" smtClean="0">
                <a:sym typeface="Wingdings" panose="05000000000000000000" pitchFamily="2" charset="2"/>
              </a:rPr>
              <a:t>Quick help/support with urgent jobs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endParaRPr lang="en-US" dirty="0" smtClean="0">
              <a:sym typeface="Wingdings" panose="05000000000000000000" pitchFamily="2" charset="2"/>
            </a:endParaRPr>
          </a:p>
          <a:p>
            <a:pPr algn="ctr"/>
            <a:r>
              <a:rPr lang="en-US" i="1" u="sng" dirty="0" smtClean="0">
                <a:sym typeface="Wingdings" panose="05000000000000000000" pitchFamily="2" charset="2"/>
              </a:rPr>
              <a:t>Crucial for R&amp;D</a:t>
            </a:r>
          </a:p>
          <a:p>
            <a:pPr marL="685800" indent="-685800">
              <a:buFontTx/>
              <a:buChar char="-"/>
            </a:pPr>
            <a:endParaRPr lang="en-US" dirty="0">
              <a:sym typeface="Wingdings" panose="05000000000000000000" pitchFamily="2" charset="2"/>
            </a:endParaRPr>
          </a:p>
          <a:p>
            <a:endParaRPr lang="en-US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nl-NL" smtClean="0"/>
              <a:t>2</a:t>
            </a:fld>
            <a:endParaRPr lang="nl-NL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077218"/>
          </a:xfrm>
        </p:spPr>
        <p:txBody>
          <a:bodyPr/>
          <a:lstStyle/>
          <a:p>
            <a:pPr algn="ctr"/>
            <a:r>
              <a:rPr lang="en-US" dirty="0" smtClean="0"/>
              <a:t>In Personal contact with ET</a:t>
            </a:r>
            <a:endParaRPr lang="nl-NL" dirty="0"/>
          </a:p>
        </p:txBody>
      </p:sp>
      <p:sp>
        <p:nvSpPr>
          <p:cNvPr id="10" name="Tijdelijke aanduiding voor tekst 2"/>
          <p:cNvSpPr txBox="1">
            <a:spLocks/>
          </p:cNvSpPr>
          <p:nvPr/>
        </p:nvSpPr>
        <p:spPr>
          <a:xfrm>
            <a:off x="12084050" y="2640492"/>
            <a:ext cx="12223750" cy="64844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2286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chemeClr val="tx2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4572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6858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chemeClr val="accent3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9144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chemeClr val="accent3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11430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13716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16002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18288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dirty="0" smtClean="0"/>
              <a:t>Instrumentation performing at physical limits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dirty="0" smtClean="0"/>
              <a:t>Creating new technology and insights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4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dirty="0" smtClean="0"/>
              <a:t>Need insights at fundamental level in:</a:t>
            </a:r>
          </a:p>
          <a:p>
            <a:pPr marL="685800" lvl="2" indent="-685800">
              <a:buFont typeface="Courier New" panose="02070309020205020404" pitchFamily="49" charset="0"/>
              <a:buChar char="o"/>
            </a:pPr>
            <a:r>
              <a:rPr lang="en-US" sz="3400" dirty="0" smtClean="0">
                <a:solidFill>
                  <a:schemeClr val="bg1"/>
                </a:solidFill>
              </a:rPr>
              <a:t>Analogue electronics</a:t>
            </a:r>
          </a:p>
          <a:p>
            <a:pPr marL="685800" lvl="2" indent="-685800">
              <a:buFont typeface="Courier New" panose="02070309020205020404" pitchFamily="49" charset="0"/>
              <a:buChar char="o"/>
            </a:pPr>
            <a:r>
              <a:rPr lang="en-US" sz="3400" dirty="0" smtClean="0">
                <a:solidFill>
                  <a:schemeClr val="bg1"/>
                </a:solidFill>
              </a:rPr>
              <a:t>Digital electronics</a:t>
            </a:r>
          </a:p>
          <a:p>
            <a:pPr marL="685800" lvl="2" indent="-685800">
              <a:buFont typeface="Courier New" panose="02070309020205020404" pitchFamily="49" charset="0"/>
              <a:buChar char="o"/>
            </a:pPr>
            <a:r>
              <a:rPr lang="en-US" sz="3400" dirty="0" smtClean="0">
                <a:solidFill>
                  <a:schemeClr val="bg1"/>
                </a:solidFill>
              </a:rPr>
              <a:t>RF circuits</a:t>
            </a:r>
          </a:p>
          <a:p>
            <a:pPr marL="685800" lvl="2" indent="-685800">
              <a:buFont typeface="Courier New" panose="02070309020205020404" pitchFamily="49" charset="0"/>
              <a:buChar char="o"/>
            </a:pPr>
            <a:r>
              <a:rPr lang="en-US" sz="3400" dirty="0" smtClean="0">
                <a:solidFill>
                  <a:schemeClr val="bg1"/>
                </a:solidFill>
              </a:rPr>
              <a:t>ASIC design (digital, analogue, RF)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dirty="0" smtClean="0">
                <a:sym typeface="Wingdings" panose="05000000000000000000" pitchFamily="2" charset="2"/>
              </a:rPr>
              <a:t> Need experts rather than generalists</a:t>
            </a:r>
          </a:p>
        </p:txBody>
      </p:sp>
    </p:spTree>
    <p:extLst>
      <p:ext uri="{BB962C8B-B14F-4D97-AF65-F5344CB8AC3E}">
        <p14:creationId xmlns:p14="http://schemas.microsoft.com/office/powerpoint/2010/main" val="10895227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half" idx="14"/>
          </p:nvPr>
        </p:nvSpPr>
        <p:spPr>
          <a:xfrm>
            <a:off x="787400" y="3257548"/>
            <a:ext cx="11181358" cy="8146543"/>
          </a:xfrm>
        </p:spPr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dirty="0" smtClean="0"/>
              <a:t>People with knowledge and skills leaving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dirty="0" smtClean="0"/>
              <a:t>Lack of manpower for PCB design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dirty="0" smtClean="0"/>
              <a:t>System engineering sort of ‘orphan’ task.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dirty="0" smtClean="0"/>
              <a:t>Single point failure in competences</a:t>
            </a:r>
            <a:endParaRPr lang="nl-NL" sz="44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nl-NL" smtClean="0"/>
              <a:t>3</a:t>
            </a:fld>
            <a:endParaRPr lang="nl-NL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077218"/>
          </a:xfrm>
        </p:spPr>
        <p:txBody>
          <a:bodyPr/>
          <a:lstStyle/>
          <a:p>
            <a:pPr algn="ctr"/>
            <a:r>
              <a:rPr lang="en-US" dirty="0" smtClean="0"/>
              <a:t>Some Concerns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779961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half" idx="14"/>
          </p:nvPr>
        </p:nvSpPr>
        <p:spPr>
          <a:xfrm>
            <a:off x="787400" y="3238500"/>
            <a:ext cx="11118850" cy="8146543"/>
          </a:xfrm>
        </p:spPr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rgbClr val="DDDDDD"/>
                </a:solidFill>
              </a:rPr>
              <a:t>People with knowledge and skills leaving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rgbClr val="DDDDDD"/>
                </a:solidFill>
              </a:rPr>
              <a:t>Lack of manpower for PCB design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dirty="0" smtClean="0"/>
              <a:t>System engineering sort of ‘orphan’ task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DDDDDD"/>
                </a:solidFill>
              </a:rPr>
              <a:t>Single point failure in competences</a:t>
            </a:r>
            <a:endParaRPr lang="nl-NL" sz="4400" dirty="0">
              <a:solidFill>
                <a:srgbClr val="DDDDDD"/>
              </a:solidFill>
            </a:endParaRPr>
          </a:p>
          <a:p>
            <a:endParaRPr lang="en-US" sz="4400" dirty="0" smtClean="0">
              <a:solidFill>
                <a:schemeClr val="bg1"/>
              </a:solidFill>
            </a:endParaRPr>
          </a:p>
          <a:p>
            <a:r>
              <a:rPr lang="en-US" sz="4400" dirty="0">
                <a:solidFill>
                  <a:schemeClr val="bg1"/>
                </a:solidFill>
              </a:rPr>
              <a:t>T</a:t>
            </a:r>
            <a:r>
              <a:rPr lang="en-US" sz="4400" dirty="0" smtClean="0">
                <a:solidFill>
                  <a:schemeClr val="bg1"/>
                </a:solidFill>
              </a:rPr>
              <a:t>he ‘</a:t>
            </a:r>
            <a:r>
              <a:rPr lang="en-US" sz="4400" dirty="0" err="1" smtClean="0">
                <a:solidFill>
                  <a:schemeClr val="bg1"/>
                </a:solidFill>
              </a:rPr>
              <a:t>Nikhef</a:t>
            </a:r>
            <a:r>
              <a:rPr lang="en-US" sz="4400" dirty="0" smtClean="0">
                <a:solidFill>
                  <a:schemeClr val="bg1"/>
                </a:solidFill>
              </a:rPr>
              <a:t> structure’ does not naturally implement this task in a project.</a:t>
            </a:r>
          </a:p>
          <a:p>
            <a:endParaRPr lang="en-US" sz="4400" dirty="0">
              <a:solidFill>
                <a:schemeClr val="bg1"/>
              </a:solidFill>
            </a:endParaRPr>
          </a:p>
          <a:p>
            <a:r>
              <a:rPr lang="en-US" sz="4400" dirty="0" smtClean="0">
                <a:solidFill>
                  <a:schemeClr val="bg1"/>
                </a:solidFill>
              </a:rPr>
              <a:t>Project leaders focus on final instrument and the process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endParaRPr lang="en-US" sz="4400" dirty="0" smtClean="0">
              <a:solidFill>
                <a:schemeClr val="bg1"/>
              </a:solidFill>
            </a:endParaRPr>
          </a:p>
          <a:p>
            <a:endParaRPr lang="en-US" sz="4400" dirty="0" smtClean="0">
              <a:solidFill>
                <a:schemeClr val="bg1"/>
              </a:solidFill>
            </a:endParaRPr>
          </a:p>
          <a:p>
            <a:r>
              <a:rPr lang="en-US" sz="4400" dirty="0" smtClean="0">
                <a:solidFill>
                  <a:schemeClr val="bg1"/>
                </a:solidFill>
              </a:rPr>
              <a:t>Increasingly more complex projects</a:t>
            </a:r>
            <a:endParaRPr lang="nl-NL" sz="4400" dirty="0">
              <a:solidFill>
                <a:schemeClr val="bg1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nl-NL" smtClean="0"/>
              <a:t>4</a:t>
            </a:fld>
            <a:endParaRPr lang="nl-NL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077218"/>
          </a:xfrm>
        </p:spPr>
        <p:txBody>
          <a:bodyPr/>
          <a:lstStyle/>
          <a:p>
            <a:pPr algn="ctr"/>
            <a:r>
              <a:rPr lang="en-US" dirty="0" smtClean="0"/>
              <a:t>Some Concerns</a:t>
            </a:r>
            <a:endParaRPr lang="nl-NL" dirty="0"/>
          </a:p>
        </p:txBody>
      </p:sp>
      <p:sp>
        <p:nvSpPr>
          <p:cNvPr id="8" name="Tijdelijke aanduiding voor tekst 2"/>
          <p:cNvSpPr txBox="1">
            <a:spLocks/>
          </p:cNvSpPr>
          <p:nvPr/>
        </p:nvSpPr>
        <p:spPr>
          <a:xfrm>
            <a:off x="12387858" y="3238498"/>
            <a:ext cx="11181358" cy="8146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2286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chemeClr val="tx2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4572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6858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chemeClr val="accent3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9144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chemeClr val="accent3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11430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13716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16002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18288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endParaRPr lang="en-US" sz="4400" dirty="0" smtClean="0"/>
          </a:p>
          <a:p>
            <a:endParaRPr lang="en-US" sz="4400" dirty="0"/>
          </a:p>
          <a:p>
            <a:endParaRPr lang="nl-NL" sz="4400" dirty="0"/>
          </a:p>
        </p:txBody>
      </p:sp>
      <p:sp>
        <p:nvSpPr>
          <p:cNvPr id="9" name="Tijdelijke aanduiding voor tekst 2"/>
          <p:cNvSpPr txBox="1">
            <a:spLocks/>
          </p:cNvSpPr>
          <p:nvPr/>
        </p:nvSpPr>
        <p:spPr>
          <a:xfrm>
            <a:off x="12102108" y="3257550"/>
            <a:ext cx="11752858" cy="84010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2286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chemeClr val="tx2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4572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6858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chemeClr val="accent3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9144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chemeClr val="accent3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11430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13716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16002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18288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GB" sz="4400" dirty="0" smtClean="0"/>
              <a:t>System engineer: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 smtClean="0"/>
              <a:t>Multidisciplinary technical overview and detailed knowledge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 smtClean="0"/>
              <a:t>Communication between engineering and physics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2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2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2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2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200" dirty="0" smtClean="0"/>
          </a:p>
          <a:p>
            <a:r>
              <a:rPr lang="en-GB" sz="3200" dirty="0" smtClean="0">
                <a:sym typeface="Wingdings" panose="05000000000000000000" pitchFamily="2" charset="2"/>
              </a:rPr>
              <a:t> </a:t>
            </a:r>
            <a:r>
              <a:rPr lang="en-GB" sz="3200" dirty="0" smtClean="0"/>
              <a:t>Minimise interdisciplinary misunderstanding in projects.</a:t>
            </a:r>
          </a:p>
          <a:p>
            <a:pPr marL="457200" indent="-457200">
              <a:buFont typeface="Wingdings"/>
              <a:buChar char="à"/>
            </a:pPr>
            <a:r>
              <a:rPr lang="en-GB" sz="3200" dirty="0" smtClean="0"/>
              <a:t>Good translation from instrumentation level requirements into sub-system requirements. </a:t>
            </a:r>
          </a:p>
          <a:p>
            <a:pPr marL="457200" indent="-457200">
              <a:buFont typeface="Wingdings"/>
              <a:buChar char="à"/>
            </a:pPr>
            <a:endParaRPr lang="en-GB" sz="3200" dirty="0" smtClean="0"/>
          </a:p>
          <a:p>
            <a:r>
              <a:rPr lang="en-GB" sz="2800" dirty="0" smtClean="0"/>
              <a:t>“prevent reasoning that could lead to a 32 bits ADC being required</a:t>
            </a:r>
            <a:r>
              <a:rPr lang="en-GB" sz="2800" dirty="0" smtClean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67975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IKHEF_PRESENTATIE-TEMPLATE">
  <a:themeElements>
    <a:clrScheme name="NIKHEF">
      <a:dk1>
        <a:srgbClr val="000000"/>
      </a:dk1>
      <a:lt1>
        <a:srgbClr val="E6223C"/>
      </a:lt1>
      <a:dk2>
        <a:srgbClr val="000000"/>
      </a:dk2>
      <a:lt2>
        <a:srgbClr val="702677"/>
      </a:lt2>
      <a:accent1>
        <a:srgbClr val="E6223C"/>
      </a:accent1>
      <a:accent2>
        <a:srgbClr val="702677"/>
      </a:accent2>
      <a:accent3>
        <a:srgbClr val="00B3C3"/>
      </a:accent3>
      <a:accent4>
        <a:srgbClr val="E3D88B"/>
      </a:accent4>
      <a:accent5>
        <a:srgbClr val="059F77"/>
      </a:accent5>
      <a:accent6>
        <a:srgbClr val="E6223C"/>
      </a:accent6>
      <a:hlink>
        <a:srgbClr val="0000FF"/>
      </a:hlink>
      <a:folHlink>
        <a:srgbClr val="00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000" b="0" i="0" u="none" strike="noStrike" cap="all" spc="0" normalizeH="0" baseline="0">
            <a:ln>
              <a:noFill/>
            </a:ln>
            <a:solidFill>
              <a:srgbClr val="E6223D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="" xmlns:thm15="http://schemas.microsoft.com/office/thememl/2012/main" name="WT_NIKHEF_PRESENTATIE-TEMPLATE" id="{EACE4005-861C-BF4A-97C0-554FE5B33ECB}" vid="{739EF6AC-5BCB-6E47-A47D-B75394F75436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000" b="0" i="0" u="none" strike="noStrike" cap="all" spc="0" normalizeH="0" baseline="0">
            <a:ln>
              <a:noFill/>
            </a:ln>
            <a:solidFill>
              <a:srgbClr val="E6223D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NIKHEF_PRESENTATIE-TEMPLATE</Template>
  <TotalTime>703</TotalTime>
  <Words>221</Words>
  <Application>Microsoft Office PowerPoint</Application>
  <PresentationFormat>Aangepast</PresentationFormat>
  <Paragraphs>54</Paragraphs>
  <Slides>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5" baseType="lpstr">
      <vt:lpstr>NIKHEF_PRESENTATIE-TEMPLATE</vt:lpstr>
      <vt:lpstr>engineering competences at Nikhef (MA, CT, ET)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Martin</dc:creator>
  <cp:lastModifiedBy>Martin</cp:lastModifiedBy>
  <cp:revision>42</cp:revision>
  <dcterms:created xsi:type="dcterms:W3CDTF">2018-12-05T15:09:57Z</dcterms:created>
  <dcterms:modified xsi:type="dcterms:W3CDTF">2019-02-06T10:26:03Z</dcterms:modified>
</cp:coreProperties>
</file>