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media/media1.gif" ContentType="video/unknown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5"/>
  </p:notesMasterIdLst>
  <p:sldIdLst>
    <p:sldId id="256" r:id="rId2"/>
    <p:sldId id="281" r:id="rId3"/>
    <p:sldId id="257" r:id="rId4"/>
    <p:sldId id="262" r:id="rId5"/>
    <p:sldId id="263" r:id="rId6"/>
    <p:sldId id="264" r:id="rId7"/>
    <p:sldId id="265" r:id="rId8"/>
    <p:sldId id="266" r:id="rId9"/>
    <p:sldId id="268" r:id="rId10"/>
    <p:sldId id="282" r:id="rId11"/>
    <p:sldId id="269" r:id="rId12"/>
    <p:sldId id="270" r:id="rId13"/>
    <p:sldId id="275" r:id="rId14"/>
    <p:sldId id="271" r:id="rId15"/>
    <p:sldId id="283" r:id="rId16"/>
    <p:sldId id="272" r:id="rId17"/>
    <p:sldId id="284" r:id="rId18"/>
    <p:sldId id="273" r:id="rId19"/>
    <p:sldId id="274" r:id="rId20"/>
    <p:sldId id="276" r:id="rId21"/>
    <p:sldId id="279" r:id="rId22"/>
    <p:sldId id="280" r:id="rId23"/>
    <p:sldId id="2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8048" autoAdjust="0"/>
    <p:restoredTop sz="96374" autoAdjust="0"/>
  </p:normalViewPr>
  <p:slideViewPr>
    <p:cSldViewPr snapToGrid="0">
      <p:cViewPr>
        <p:scale>
          <a:sx n="100" d="100"/>
          <a:sy n="100" d="100"/>
        </p:scale>
        <p:origin x="-8" y="-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32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31" Type="http://schemas.microsoft.com/office/2016/11/relationships/changesInfo" Target="changesInfos/changesInfo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Ligtenberg" userId="68c0411f7b676cb1" providerId="LiveId" clId="{8BCD7FE2-F7A3-484B-86E5-E102864C8DD8}"/>
    <pc:docChg chg="undo redo custSel addSld delSld modSld modMainMaster">
      <pc:chgData name="Kees Ligtenberg" userId="68c0411f7b676cb1" providerId="LiveId" clId="{8BCD7FE2-F7A3-484B-86E5-E102864C8DD8}" dt="2018-10-23T20:44:45.269" v="8015" actId="1076"/>
      <pc:docMkLst>
        <pc:docMk/>
      </pc:docMkLst>
      <pc:sldChg chg="addSp delSp modSp">
        <pc:chgData name="Kees Ligtenberg" userId="68c0411f7b676cb1" providerId="LiveId" clId="{8BCD7FE2-F7A3-484B-86E5-E102864C8DD8}" dt="2018-10-21T10:39:18.966" v="6357" actId="27636"/>
        <pc:sldMkLst>
          <pc:docMk/>
          <pc:sldMk cId="2484758529" sldId="256"/>
        </pc:sldMkLst>
        <pc:spChg chg="mod">
          <ac:chgData name="Kees Ligtenberg" userId="68c0411f7b676cb1" providerId="LiveId" clId="{8BCD7FE2-F7A3-484B-86E5-E102864C8DD8}" dt="2018-10-19T12:09:50.266" v="5800" actId="14100"/>
          <ac:spMkLst>
            <pc:docMk/>
            <pc:sldMk cId="2484758529" sldId="256"/>
            <ac:spMk id="2" creationId="{D957FA53-C995-4776-AA9D-B0E02C351AE5}"/>
          </ac:spMkLst>
        </pc:spChg>
        <pc:spChg chg="mod">
          <ac:chgData name="Kees Ligtenberg" userId="68c0411f7b676cb1" providerId="LiveId" clId="{8BCD7FE2-F7A3-484B-86E5-E102864C8DD8}" dt="2018-10-21T10:39:18.966" v="6357" actId="27636"/>
          <ac:spMkLst>
            <pc:docMk/>
            <pc:sldMk cId="2484758529" sldId="256"/>
            <ac:spMk id="3" creationId="{ACA1BD47-3249-4BF2-A3CF-4291BF8DFB69}"/>
          </ac:spMkLst>
        </pc:spChg>
        <pc:picChg chg="mod">
          <ac:chgData name="Kees Ligtenberg" userId="68c0411f7b676cb1" providerId="LiveId" clId="{8BCD7FE2-F7A3-484B-86E5-E102864C8DD8}" dt="2018-10-19T12:46:57.066" v="6314"/>
          <ac:picMkLst>
            <pc:docMk/>
            <pc:sldMk cId="2484758529" sldId="256"/>
            <ac:picMk id="6" creationId="{2A9DEF7C-4F4F-4BD0-BAED-DE62CDDE64E3}"/>
          </ac:picMkLst>
        </pc:picChg>
        <pc:picChg chg="add mod">
          <ac:chgData name="Kees Ligtenberg" userId="68c0411f7b676cb1" providerId="LiveId" clId="{8BCD7FE2-F7A3-484B-86E5-E102864C8DD8}" dt="2018-10-19T12:10:15.343" v="5814" actId="1036"/>
          <ac:picMkLst>
            <pc:docMk/>
            <pc:sldMk cId="2484758529" sldId="256"/>
            <ac:picMk id="11" creationId="{31C72619-E90B-49E3-9B48-46D6E6DDB6B9}"/>
          </ac:picMkLst>
        </pc:picChg>
        <pc:picChg chg="add del mod">
          <ac:chgData name="Kees Ligtenberg" userId="68c0411f7b676cb1" providerId="LiveId" clId="{8BCD7FE2-F7A3-484B-86E5-E102864C8DD8}" dt="2018-10-19T12:10:03.686" v="5806" actId="1076"/>
          <ac:picMkLst>
            <pc:docMk/>
            <pc:sldMk cId="2484758529" sldId="256"/>
            <ac:picMk id="13" creationId="{120DEE96-9AEE-4077-8BFD-30D631F41EA0}"/>
          </ac:picMkLst>
        </pc:picChg>
      </pc:sldChg>
      <pc:sldChg chg="addSp delSp modSp">
        <pc:chgData name="Kees Ligtenberg" userId="68c0411f7b676cb1" providerId="LiveId" clId="{8BCD7FE2-F7A3-484B-86E5-E102864C8DD8}" dt="2018-10-22T21:09:23.492" v="7498" actId="14100"/>
        <pc:sldMkLst>
          <pc:docMk/>
          <pc:sldMk cId="2782042639" sldId="257"/>
        </pc:sldMkLst>
        <pc:spChg chg="mod">
          <ac:chgData name="Kees Ligtenberg" userId="68c0411f7b676cb1" providerId="LiveId" clId="{8BCD7FE2-F7A3-484B-86E5-E102864C8DD8}" dt="2018-10-19T07:12:25.323" v="1014" actId="20577"/>
          <ac:spMkLst>
            <pc:docMk/>
            <pc:sldMk cId="2782042639" sldId="257"/>
            <ac:spMk id="2" creationId="{61985F7C-2BE4-4F09-8905-37CCCD17EA29}"/>
          </ac:spMkLst>
        </pc:spChg>
        <pc:spChg chg="mod">
          <ac:chgData name="Kees Ligtenberg" userId="68c0411f7b676cb1" providerId="LiveId" clId="{8BCD7FE2-F7A3-484B-86E5-E102864C8DD8}" dt="2018-10-21T13:09:51.270" v="6598" actId="20577"/>
          <ac:spMkLst>
            <pc:docMk/>
            <pc:sldMk cId="2782042639" sldId="257"/>
            <ac:spMk id="3" creationId="{D72E3D0E-6B82-4E96-826D-949A6591E8B8}"/>
          </ac:spMkLst>
        </pc:spChg>
        <pc:spChg chg="add del">
          <ac:chgData name="Kees Ligtenberg" userId="68c0411f7b676cb1" providerId="LiveId" clId="{8BCD7FE2-F7A3-484B-86E5-E102864C8DD8}" dt="2018-10-19T08:27:30.472" v="1872"/>
          <ac:spMkLst>
            <pc:docMk/>
            <pc:sldMk cId="2782042639" sldId="257"/>
            <ac:spMk id="24" creationId="{85C3B79D-77D1-4681-98BD-2D92D662A018}"/>
          </ac:spMkLst>
        </pc:spChg>
        <pc:spChg chg="add del">
          <ac:chgData name="Kees Ligtenberg" userId="68c0411f7b676cb1" providerId="LiveId" clId="{8BCD7FE2-F7A3-484B-86E5-E102864C8DD8}" dt="2018-10-19T11:59:09.127" v="5667" actId="478"/>
          <ac:spMkLst>
            <pc:docMk/>
            <pc:sldMk cId="2782042639" sldId="257"/>
            <ac:spMk id="25" creationId="{DBB484E9-034B-46AD-8EE9-109C6111D438}"/>
          </ac:spMkLst>
        </pc:spChg>
        <pc:picChg chg="add mod modCrop">
          <ac:chgData name="Kees Ligtenberg" userId="68c0411f7b676cb1" providerId="LiveId" clId="{8BCD7FE2-F7A3-484B-86E5-E102864C8DD8}" dt="2018-10-22T21:09:19.710" v="7497" actId="1076"/>
          <ac:picMkLst>
            <pc:docMk/>
            <pc:sldMk cId="2782042639" sldId="257"/>
            <ac:picMk id="6" creationId="{5F259C15-7EC1-45F4-9748-B087C80FB660}"/>
          </ac:picMkLst>
        </pc:picChg>
        <pc:picChg chg="del">
          <ac:chgData name="Kees Ligtenberg" userId="68c0411f7b676cb1" providerId="LiveId" clId="{8BCD7FE2-F7A3-484B-86E5-E102864C8DD8}" dt="2018-10-22T21:08:52.363" v="7488" actId="478"/>
          <ac:picMkLst>
            <pc:docMk/>
            <pc:sldMk cId="2782042639" sldId="257"/>
            <ac:picMk id="23" creationId="{F98DAC36-1CA0-4306-9B29-B6797B32C8B8}"/>
          </ac:picMkLst>
        </pc:picChg>
        <pc:cxnChg chg="mod">
          <ac:chgData name="Kees Ligtenberg" userId="68c0411f7b676cb1" providerId="LiveId" clId="{8BCD7FE2-F7A3-484B-86E5-E102864C8DD8}" dt="2018-10-22T21:09:23.492" v="7498" actId="14100"/>
          <ac:cxnSpMkLst>
            <pc:docMk/>
            <pc:sldMk cId="2782042639" sldId="257"/>
            <ac:cxnSpMk id="51" creationId="{DC23326D-091D-47D3-8BF5-4B74AA00909B}"/>
          </ac:cxnSpMkLst>
        </pc:cxnChg>
        <pc:cxnChg chg="mod">
          <ac:chgData name="Kees Ligtenberg" userId="68c0411f7b676cb1" providerId="LiveId" clId="{8BCD7FE2-F7A3-484B-86E5-E102864C8DD8}" dt="2018-10-18T14:28:07.469" v="542" actId="14100"/>
          <ac:cxnSpMkLst>
            <pc:docMk/>
            <pc:sldMk cId="2782042639" sldId="257"/>
            <ac:cxnSpMk id="69" creationId="{10350A0E-BC87-4036-9E2B-D87206059235}"/>
          </ac:cxnSpMkLst>
        </pc:cxnChg>
      </pc:sldChg>
      <pc:sldChg chg="modSp add">
        <pc:chgData name="Kees Ligtenberg" userId="68c0411f7b676cb1" providerId="LiveId" clId="{8BCD7FE2-F7A3-484B-86E5-E102864C8DD8}" dt="2018-10-21T10:47:13.655" v="6590" actId="20577"/>
        <pc:sldMkLst>
          <pc:docMk/>
          <pc:sldMk cId="686558913" sldId="258"/>
        </pc:sldMkLst>
        <pc:spChg chg="mod">
          <ac:chgData name="Kees Ligtenberg" userId="68c0411f7b676cb1" providerId="LiveId" clId="{8BCD7FE2-F7A3-484B-86E5-E102864C8DD8}" dt="2018-10-21T10:46:08.723" v="6530" actId="20577"/>
          <ac:spMkLst>
            <pc:docMk/>
            <pc:sldMk cId="686558913" sldId="258"/>
            <ac:spMk id="2" creationId="{BF779866-3312-45BA-A858-4EDC3DEFF394}"/>
          </ac:spMkLst>
        </pc:spChg>
        <pc:spChg chg="mod">
          <ac:chgData name="Kees Ligtenberg" userId="68c0411f7b676cb1" providerId="LiveId" clId="{8BCD7FE2-F7A3-484B-86E5-E102864C8DD8}" dt="2018-10-21T10:47:13.655" v="6590" actId="20577"/>
          <ac:spMkLst>
            <pc:docMk/>
            <pc:sldMk cId="686558913" sldId="258"/>
            <ac:spMk id="3" creationId="{CFB41E69-434E-49A5-9D38-D1C42C4D553A}"/>
          </ac:spMkLst>
        </pc:spChg>
      </pc:sldChg>
      <pc:sldChg chg="addSp delSp modSp">
        <pc:chgData name="Kees Ligtenberg" userId="68c0411f7b676cb1" providerId="LiveId" clId="{8BCD7FE2-F7A3-484B-86E5-E102864C8DD8}" dt="2018-10-21T13:13:02.350" v="6649" actId="14100"/>
        <pc:sldMkLst>
          <pc:docMk/>
          <pc:sldMk cId="1200012216" sldId="262"/>
        </pc:sldMkLst>
        <pc:spChg chg="mod">
          <ac:chgData name="Kees Ligtenberg" userId="68c0411f7b676cb1" providerId="LiveId" clId="{8BCD7FE2-F7A3-484B-86E5-E102864C8DD8}" dt="2018-10-19T07:12:02.231" v="998" actId="20577"/>
          <ac:spMkLst>
            <pc:docMk/>
            <pc:sldMk cId="1200012216" sldId="262"/>
            <ac:spMk id="2" creationId="{5A7EA3ED-1537-462D-8132-96E604FDC02D}"/>
          </ac:spMkLst>
        </pc:spChg>
        <pc:spChg chg="mod">
          <ac:chgData name="Kees Ligtenberg" userId="68c0411f7b676cb1" providerId="LiveId" clId="{8BCD7FE2-F7A3-484B-86E5-E102864C8DD8}" dt="2018-10-21T13:10:46.134" v="6648" actId="20577"/>
          <ac:spMkLst>
            <pc:docMk/>
            <pc:sldMk cId="1200012216" sldId="262"/>
            <ac:spMk id="3" creationId="{5834D608-5351-40A3-9A39-B9E061BBCB6F}"/>
          </ac:spMkLst>
        </pc:spChg>
        <pc:spChg chg="add del mod">
          <ac:chgData name="Kees Ligtenberg" userId="68c0411f7b676cb1" providerId="LiveId" clId="{8BCD7FE2-F7A3-484B-86E5-E102864C8DD8}" dt="2018-10-19T08:27:19.204" v="1870"/>
          <ac:spMkLst>
            <pc:docMk/>
            <pc:sldMk cId="1200012216" sldId="262"/>
            <ac:spMk id="5" creationId="{24F56598-C280-4C17-819D-2DBD48B977B0}"/>
          </ac:spMkLst>
        </pc:spChg>
        <pc:spChg chg="add mod">
          <ac:chgData name="Kees Ligtenberg" userId="68c0411f7b676cb1" providerId="LiveId" clId="{8BCD7FE2-F7A3-484B-86E5-E102864C8DD8}" dt="2018-10-19T08:27:57.245" v="1906" actId="20577"/>
          <ac:spMkLst>
            <pc:docMk/>
            <pc:sldMk cId="1200012216" sldId="262"/>
            <ac:spMk id="46" creationId="{0B32680A-FF6E-45FE-A5A7-B8563C546F33}"/>
          </ac:spMkLst>
        </pc:spChg>
        <pc:spChg chg="mod">
          <ac:chgData name="Kees Ligtenberg" userId="68c0411f7b676cb1" providerId="LiveId" clId="{8BCD7FE2-F7A3-484B-86E5-E102864C8DD8}" dt="2018-10-19T12:11:27.717" v="5854" actId="1036"/>
          <ac:spMkLst>
            <pc:docMk/>
            <pc:sldMk cId="1200012216" sldId="262"/>
            <ac:spMk id="48" creationId="{AF074756-7309-456B-AA86-D38864C9BD0D}"/>
          </ac:spMkLst>
        </pc:spChg>
        <pc:spChg chg="add del mod">
          <ac:chgData name="Kees Ligtenberg" userId="68c0411f7b676cb1" providerId="LiveId" clId="{8BCD7FE2-F7A3-484B-86E5-E102864C8DD8}" dt="2018-10-19T11:58:55.471" v="5665" actId="478"/>
          <ac:spMkLst>
            <pc:docMk/>
            <pc:sldMk cId="1200012216" sldId="262"/>
            <ac:spMk id="49" creationId="{0151A63B-07DC-4698-B085-F2B6BB8F8DF5}"/>
          </ac:spMkLst>
        </pc:spChg>
        <pc:grpChg chg="mod">
          <ac:chgData name="Kees Ligtenberg" userId="68c0411f7b676cb1" providerId="LiveId" clId="{8BCD7FE2-F7A3-484B-86E5-E102864C8DD8}" dt="2018-10-19T08:24:39.796" v="1538" actId="1036"/>
          <ac:grpSpMkLst>
            <pc:docMk/>
            <pc:sldMk cId="1200012216" sldId="262"/>
            <ac:grpSpMk id="44" creationId="{485413DE-047A-4DA5-ABA0-D92874F17720}"/>
          </ac:grpSpMkLst>
        </pc:grpChg>
        <pc:picChg chg="mod">
          <ac:chgData name="Kees Ligtenberg" userId="68c0411f7b676cb1" providerId="LiveId" clId="{8BCD7FE2-F7A3-484B-86E5-E102864C8DD8}" dt="2018-10-21T13:13:02.350" v="6649" actId="14100"/>
          <ac:picMkLst>
            <pc:docMk/>
            <pc:sldMk cId="1200012216" sldId="262"/>
            <ac:picMk id="45" creationId="{CDEDC3A7-1097-49CA-8924-8BB5F0DD655C}"/>
          </ac:picMkLst>
        </pc:picChg>
        <pc:picChg chg="mod">
          <ac:chgData name="Kees Ligtenberg" userId="68c0411f7b676cb1" providerId="LiveId" clId="{8BCD7FE2-F7A3-484B-86E5-E102864C8DD8}" dt="2018-10-19T12:11:27.717" v="5854" actId="1036"/>
          <ac:picMkLst>
            <pc:docMk/>
            <pc:sldMk cId="1200012216" sldId="262"/>
            <ac:picMk id="47" creationId="{6670C416-F161-4EEC-AD5A-0E7C42326D48}"/>
          </ac:picMkLst>
        </pc:picChg>
      </pc:sldChg>
      <pc:sldChg chg="addSp delSp modSp">
        <pc:chgData name="Kees Ligtenberg" userId="68c0411f7b676cb1" providerId="LiveId" clId="{8BCD7FE2-F7A3-484B-86E5-E102864C8DD8}" dt="2018-10-21T13:52:20.046" v="7157"/>
        <pc:sldMkLst>
          <pc:docMk/>
          <pc:sldMk cId="1226794731" sldId="263"/>
        </pc:sldMkLst>
        <pc:spChg chg="add del">
          <ac:chgData name="Kees Ligtenberg" userId="68c0411f7b676cb1" providerId="LiveId" clId="{8BCD7FE2-F7A3-484B-86E5-E102864C8DD8}" dt="2018-10-19T11:59:19.701" v="5669" actId="478"/>
          <ac:spMkLst>
            <pc:docMk/>
            <pc:sldMk cId="1226794731" sldId="263"/>
            <ac:spMk id="13" creationId="{819897C9-EA30-4CC4-83B7-71B94CE37CBA}"/>
          </ac:spMkLst>
        </pc:spChg>
        <pc:graphicFrameChg chg="mod modGraphic">
          <ac:chgData name="Kees Ligtenberg" userId="68c0411f7b676cb1" providerId="LiveId" clId="{8BCD7FE2-F7A3-484B-86E5-E102864C8DD8}" dt="2018-10-21T13:52:20.046" v="7157"/>
          <ac:graphicFrameMkLst>
            <pc:docMk/>
            <pc:sldMk cId="1226794731" sldId="263"/>
            <ac:graphicFrameMk id="4" creationId="{866D4E6B-3F00-405B-B7B2-A5425A4196E7}"/>
          </ac:graphicFrameMkLst>
        </pc:graphicFrameChg>
      </pc:sldChg>
      <pc:sldChg chg="delSp modSp">
        <pc:chgData name="Kees Ligtenberg" userId="68c0411f7b676cb1" providerId="LiveId" clId="{8BCD7FE2-F7A3-484B-86E5-E102864C8DD8}" dt="2018-10-21T13:14:49.874" v="6651" actId="478"/>
        <pc:sldMkLst>
          <pc:docMk/>
          <pc:sldMk cId="3274671678" sldId="264"/>
        </pc:sldMkLst>
        <pc:picChg chg="del mod">
          <ac:chgData name="Kees Ligtenberg" userId="68c0411f7b676cb1" providerId="LiveId" clId="{8BCD7FE2-F7A3-484B-86E5-E102864C8DD8}" dt="2018-10-21T13:14:49.874" v="6651" actId="478"/>
          <ac:picMkLst>
            <pc:docMk/>
            <pc:sldMk cId="3274671678" sldId="264"/>
            <ac:picMk id="14" creationId="{A6C8DEC2-ED9F-44F2-BD97-68F358593B0F}"/>
          </ac:picMkLst>
        </pc:picChg>
      </pc:sldChg>
      <pc:sldChg chg="addSp delSp modSp">
        <pc:chgData name="Kees Ligtenberg" userId="68c0411f7b676cb1" providerId="LiveId" clId="{8BCD7FE2-F7A3-484B-86E5-E102864C8DD8}" dt="2018-10-19T12:13:34.195" v="5856" actId="14100"/>
        <pc:sldMkLst>
          <pc:docMk/>
          <pc:sldMk cId="3448030220" sldId="265"/>
        </pc:sldMkLst>
        <pc:spChg chg="add del mod">
          <ac:chgData name="Kees Ligtenberg" userId="68c0411f7b676cb1" providerId="LiveId" clId="{8BCD7FE2-F7A3-484B-86E5-E102864C8DD8}" dt="2018-10-19T08:13:37.445" v="1363" actId="478"/>
          <ac:spMkLst>
            <pc:docMk/>
            <pc:sldMk cId="3448030220" sldId="265"/>
            <ac:spMk id="4" creationId="{8C9138E1-19B1-4B18-880C-0684F93EBF1F}"/>
          </ac:spMkLst>
        </pc:spChg>
        <pc:spChg chg="mod">
          <ac:chgData name="Kees Ligtenberg" userId="68c0411f7b676cb1" providerId="LiveId" clId="{8BCD7FE2-F7A3-484B-86E5-E102864C8DD8}" dt="2018-10-19T12:13:34.195" v="5856" actId="14100"/>
          <ac:spMkLst>
            <pc:docMk/>
            <pc:sldMk cId="3448030220" sldId="265"/>
            <ac:spMk id="5" creationId="{C9687410-134E-4089-81AF-8D35A43DEF03}"/>
          </ac:spMkLst>
        </pc:spChg>
        <pc:spChg chg="add mod">
          <ac:chgData name="Kees Ligtenberg" userId="68c0411f7b676cb1" providerId="LiveId" clId="{8BCD7FE2-F7A3-484B-86E5-E102864C8DD8}" dt="2018-10-19T08:14:03.942" v="1396" actId="1035"/>
          <ac:spMkLst>
            <pc:docMk/>
            <pc:sldMk cId="3448030220" sldId="265"/>
            <ac:spMk id="13" creationId="{C49ABC64-5AE3-4DE1-B185-D4F4B76123E9}"/>
          </ac:spMkLst>
        </pc:spChg>
        <pc:spChg chg="ord">
          <ac:chgData name="Kees Ligtenberg" userId="68c0411f7b676cb1" providerId="LiveId" clId="{8BCD7FE2-F7A3-484B-86E5-E102864C8DD8}" dt="2018-10-19T07:17:24.375" v="1221" actId="166"/>
          <ac:spMkLst>
            <pc:docMk/>
            <pc:sldMk cId="3448030220" sldId="265"/>
            <ac:spMk id="16" creationId="{8735D210-C6D5-4B08-884C-C68BF94B6877}"/>
          </ac:spMkLst>
        </pc:spChg>
        <pc:spChg chg="mod">
          <ac:chgData name="Kees Ligtenberg" userId="68c0411f7b676cb1" providerId="LiveId" clId="{8BCD7FE2-F7A3-484B-86E5-E102864C8DD8}" dt="2018-10-19T08:11:00.332" v="1248"/>
          <ac:spMkLst>
            <pc:docMk/>
            <pc:sldMk cId="3448030220" sldId="265"/>
            <ac:spMk id="17" creationId="{4BF3EDB2-5BDF-431A-B195-412834F03271}"/>
          </ac:spMkLst>
        </pc:spChg>
        <pc:picChg chg="mod ord">
          <ac:chgData name="Kees Ligtenberg" userId="68c0411f7b676cb1" providerId="LiveId" clId="{8BCD7FE2-F7A3-484B-86E5-E102864C8DD8}" dt="2018-10-19T08:11:45.849" v="1312" actId="1076"/>
          <ac:picMkLst>
            <pc:docMk/>
            <pc:sldMk cId="3448030220" sldId="265"/>
            <ac:picMk id="6" creationId="{829B63B7-89DB-4F4E-B542-F8456BAC886F}"/>
          </ac:picMkLst>
        </pc:picChg>
        <pc:picChg chg="ord">
          <ac:chgData name="Kees Ligtenberg" userId="68c0411f7b676cb1" providerId="LiveId" clId="{8BCD7FE2-F7A3-484B-86E5-E102864C8DD8}" dt="2018-10-19T07:17:19.997" v="1220" actId="167"/>
          <ac:picMkLst>
            <pc:docMk/>
            <pc:sldMk cId="3448030220" sldId="265"/>
            <ac:picMk id="15" creationId="{120AFE51-E3DE-40BF-8B8F-777F04296773}"/>
          </ac:picMkLst>
        </pc:picChg>
      </pc:sldChg>
      <pc:sldChg chg="addSp delSp modSp">
        <pc:chgData name="Kees Ligtenberg" userId="68c0411f7b676cb1" providerId="LiveId" clId="{8BCD7FE2-F7A3-484B-86E5-E102864C8DD8}" dt="2018-10-19T12:14:04.450" v="5859" actId="14100"/>
        <pc:sldMkLst>
          <pc:docMk/>
          <pc:sldMk cId="3325247109" sldId="266"/>
        </pc:sldMkLst>
        <pc:spChg chg="add mod">
          <ac:chgData name="Kees Ligtenberg" userId="68c0411f7b676cb1" providerId="LiveId" clId="{8BCD7FE2-F7A3-484B-86E5-E102864C8DD8}" dt="2018-10-19T08:13:56.719" v="1393" actId="1035"/>
          <ac:spMkLst>
            <pc:docMk/>
            <pc:sldMk cId="3325247109" sldId="266"/>
            <ac:spMk id="12" creationId="{02FABCE5-B259-4167-A940-B44647BF5348}"/>
          </ac:spMkLst>
        </pc:spChg>
        <pc:spChg chg="mod">
          <ac:chgData name="Kees Ligtenberg" userId="68c0411f7b676cb1" providerId="LiveId" clId="{8BCD7FE2-F7A3-484B-86E5-E102864C8DD8}" dt="2018-10-18T14:38:53.788" v="544" actId="20577"/>
          <ac:spMkLst>
            <pc:docMk/>
            <pc:sldMk cId="3325247109" sldId="266"/>
            <ac:spMk id="17" creationId="{055B4BCC-652D-4990-B187-503938BA1BF9}"/>
          </ac:spMkLst>
        </pc:spChg>
        <pc:spChg chg="mod">
          <ac:chgData name="Kees Ligtenberg" userId="68c0411f7b676cb1" providerId="LiveId" clId="{8BCD7FE2-F7A3-484B-86E5-E102864C8DD8}" dt="2018-10-19T12:14:04.450" v="5859" actId="14100"/>
          <ac:spMkLst>
            <pc:docMk/>
            <pc:sldMk cId="3325247109" sldId="266"/>
            <ac:spMk id="24" creationId="{1DC2909F-3E24-46E5-ADE9-C678438522D3}"/>
          </ac:spMkLst>
        </pc:spChg>
        <pc:picChg chg="add del">
          <ac:chgData name="Kees Ligtenberg" userId="68c0411f7b676cb1" providerId="LiveId" clId="{8BCD7FE2-F7A3-484B-86E5-E102864C8DD8}" dt="2018-10-19T08:20:21.020" v="1398"/>
          <ac:picMkLst>
            <pc:docMk/>
            <pc:sldMk cId="3325247109" sldId="266"/>
            <ac:picMk id="4" creationId="{98D4E3B7-6622-4A60-88DA-C2AB9DC4AC63}"/>
          </ac:picMkLst>
        </pc:picChg>
        <pc:picChg chg="add del">
          <ac:chgData name="Kees Ligtenberg" userId="68c0411f7b676cb1" providerId="LiveId" clId="{8BCD7FE2-F7A3-484B-86E5-E102864C8DD8}" dt="2018-10-19T08:20:23.892" v="1400"/>
          <ac:picMkLst>
            <pc:docMk/>
            <pc:sldMk cId="3325247109" sldId="266"/>
            <ac:picMk id="5" creationId="{04B461F6-2337-4E34-85E0-E0BF07F34AD5}"/>
          </ac:picMkLst>
        </pc:picChg>
        <pc:picChg chg="add mod ord">
          <ac:chgData name="Kees Ligtenberg" userId="68c0411f7b676cb1" providerId="LiveId" clId="{8BCD7FE2-F7A3-484B-86E5-E102864C8DD8}" dt="2018-10-19T08:21:07.135" v="1432" actId="1036"/>
          <ac:picMkLst>
            <pc:docMk/>
            <pc:sldMk cId="3325247109" sldId="266"/>
            <ac:picMk id="6" creationId="{6E27843D-FCF5-4DA2-AACF-70EE76FE7489}"/>
          </ac:picMkLst>
        </pc:picChg>
        <pc:picChg chg="del mod">
          <ac:chgData name="Kees Ligtenberg" userId="68c0411f7b676cb1" providerId="LiveId" clId="{8BCD7FE2-F7A3-484B-86E5-E102864C8DD8}" dt="2018-10-19T08:21:01.648" v="1410" actId="478"/>
          <ac:picMkLst>
            <pc:docMk/>
            <pc:sldMk cId="3325247109" sldId="266"/>
            <ac:picMk id="13" creationId="{A5308433-E55A-4C83-A880-378E51D9BE58}"/>
          </ac:picMkLst>
        </pc:picChg>
      </pc:sldChg>
      <pc:sldChg chg="addSp delSp modSp">
        <pc:chgData name="Kees Ligtenberg" userId="68c0411f7b676cb1" providerId="LiveId" clId="{8BCD7FE2-F7A3-484B-86E5-E102864C8DD8}" dt="2018-10-21T10:39:33.330" v="6358" actId="20577"/>
        <pc:sldMkLst>
          <pc:docMk/>
          <pc:sldMk cId="2499310344" sldId="268"/>
        </pc:sldMkLst>
        <pc:spChg chg="mod">
          <ac:chgData name="Kees Ligtenberg" userId="68c0411f7b676cb1" providerId="LiveId" clId="{8BCD7FE2-F7A3-484B-86E5-E102864C8DD8}" dt="2018-10-21T10:39:33.330" v="6358" actId="20577"/>
          <ac:spMkLst>
            <pc:docMk/>
            <pc:sldMk cId="2499310344" sldId="268"/>
            <ac:spMk id="2" creationId="{66C277F1-76A9-4AF3-9E7B-B64B95DE97CC}"/>
          </ac:spMkLst>
        </pc:spChg>
        <pc:spChg chg="add del mod">
          <ac:chgData name="Kees Ligtenberg" userId="68c0411f7b676cb1" providerId="LiveId" clId="{8BCD7FE2-F7A3-484B-86E5-E102864C8DD8}" dt="2018-10-19T09:29:09.692" v="2651"/>
          <ac:spMkLst>
            <pc:docMk/>
            <pc:sldMk cId="2499310344" sldId="268"/>
            <ac:spMk id="16" creationId="{74926DFE-68D9-4CCB-8F89-289745B850EF}"/>
          </ac:spMkLst>
        </pc:spChg>
        <pc:picChg chg="mod">
          <ac:chgData name="Kees Ligtenberg" userId="68c0411f7b676cb1" providerId="LiveId" clId="{8BCD7FE2-F7A3-484B-86E5-E102864C8DD8}" dt="2018-10-18T14:46:59.298" v="550" actId="1076"/>
          <ac:picMkLst>
            <pc:docMk/>
            <pc:sldMk cId="2499310344" sldId="268"/>
            <ac:picMk id="5" creationId="{AE47557D-D700-4B8A-B2C4-9D5572CFBED7}"/>
          </ac:picMkLst>
        </pc:picChg>
        <pc:picChg chg="add mod modCrop">
          <ac:chgData name="Kees Ligtenberg" userId="68c0411f7b676cb1" providerId="LiveId" clId="{8BCD7FE2-F7A3-484B-86E5-E102864C8DD8}" dt="2018-10-19T09:29:05.452" v="2649" actId="1076"/>
          <ac:picMkLst>
            <pc:docMk/>
            <pc:sldMk cId="2499310344" sldId="268"/>
            <ac:picMk id="14" creationId="{1EAC89F5-BF56-44FB-83FC-E473FD874DC4}"/>
          </ac:picMkLst>
        </pc:picChg>
        <pc:picChg chg="add del mod">
          <ac:chgData name="Kees Ligtenberg" userId="68c0411f7b676cb1" providerId="LiveId" clId="{8BCD7FE2-F7A3-484B-86E5-E102864C8DD8}" dt="2018-10-19T09:40:02.321" v="2674"/>
          <ac:picMkLst>
            <pc:docMk/>
            <pc:sldMk cId="2499310344" sldId="268"/>
            <ac:picMk id="17" creationId="{0F0C5942-73AF-41AC-8ABC-C735372488CC}"/>
          </ac:picMkLst>
        </pc:picChg>
        <pc:picChg chg="add del">
          <ac:chgData name="Kees Ligtenberg" userId="68c0411f7b676cb1" providerId="LiveId" clId="{8BCD7FE2-F7A3-484B-86E5-E102864C8DD8}" dt="2018-10-19T09:40:03.523" v="2676"/>
          <ac:picMkLst>
            <pc:docMk/>
            <pc:sldMk cId="2499310344" sldId="268"/>
            <ac:picMk id="18" creationId="{47565792-756C-4BF2-82C5-1F7CFEE2730E}"/>
          </ac:picMkLst>
        </pc:picChg>
        <pc:picChg chg="add del">
          <ac:chgData name="Kees Ligtenberg" userId="68c0411f7b676cb1" providerId="LiveId" clId="{8BCD7FE2-F7A3-484B-86E5-E102864C8DD8}" dt="2018-10-19T09:40:04.973" v="2678"/>
          <ac:picMkLst>
            <pc:docMk/>
            <pc:sldMk cId="2499310344" sldId="268"/>
            <ac:picMk id="19" creationId="{A6A8CE6D-3725-432E-9D4E-AC9B0B7595B7}"/>
          </ac:picMkLst>
        </pc:picChg>
        <pc:picChg chg="add del">
          <ac:chgData name="Kees Ligtenberg" userId="68c0411f7b676cb1" providerId="LiveId" clId="{8BCD7FE2-F7A3-484B-86E5-E102864C8DD8}" dt="2018-10-19T09:40:06.591" v="2680"/>
          <ac:picMkLst>
            <pc:docMk/>
            <pc:sldMk cId="2499310344" sldId="268"/>
            <ac:picMk id="20" creationId="{354509AE-3180-4006-A5B1-05E948BB536D}"/>
          </ac:picMkLst>
        </pc:picChg>
        <pc:picChg chg="add del">
          <ac:chgData name="Kees Ligtenberg" userId="68c0411f7b676cb1" providerId="LiveId" clId="{8BCD7FE2-F7A3-484B-86E5-E102864C8DD8}" dt="2018-10-19T09:40:07.978" v="2682"/>
          <ac:picMkLst>
            <pc:docMk/>
            <pc:sldMk cId="2499310344" sldId="268"/>
            <ac:picMk id="21" creationId="{D753F5B3-0DF2-4418-A6ED-05441C6FAD2C}"/>
          </ac:picMkLst>
        </pc:picChg>
        <pc:picChg chg="add del">
          <ac:chgData name="Kees Ligtenberg" userId="68c0411f7b676cb1" providerId="LiveId" clId="{8BCD7FE2-F7A3-484B-86E5-E102864C8DD8}" dt="2018-10-19T09:40:09.048" v="2684"/>
          <ac:picMkLst>
            <pc:docMk/>
            <pc:sldMk cId="2499310344" sldId="268"/>
            <ac:picMk id="22" creationId="{5E1DCC83-A6EA-4F38-B18D-FE5601CA66D6}"/>
          </ac:picMkLst>
        </pc:picChg>
        <pc:picChg chg="add del">
          <ac:chgData name="Kees Ligtenberg" userId="68c0411f7b676cb1" providerId="LiveId" clId="{8BCD7FE2-F7A3-484B-86E5-E102864C8DD8}" dt="2018-10-19T09:40:10.080" v="2686"/>
          <ac:picMkLst>
            <pc:docMk/>
            <pc:sldMk cId="2499310344" sldId="268"/>
            <ac:picMk id="23" creationId="{FA2432F1-3615-4C6E-B5AF-844476197B0D}"/>
          </ac:picMkLst>
        </pc:picChg>
        <pc:picChg chg="add del">
          <ac:chgData name="Kees Ligtenberg" userId="68c0411f7b676cb1" providerId="LiveId" clId="{8BCD7FE2-F7A3-484B-86E5-E102864C8DD8}" dt="2018-10-19T09:40:12.398" v="2688"/>
          <ac:picMkLst>
            <pc:docMk/>
            <pc:sldMk cId="2499310344" sldId="268"/>
            <ac:picMk id="24" creationId="{3B43C3C1-CC2B-494A-9755-8B2DA4B7FCF1}"/>
          </ac:picMkLst>
        </pc:picChg>
        <pc:picChg chg="add del">
          <ac:chgData name="Kees Ligtenberg" userId="68c0411f7b676cb1" providerId="LiveId" clId="{8BCD7FE2-F7A3-484B-86E5-E102864C8DD8}" dt="2018-10-19T09:40:13.856" v="2690"/>
          <ac:picMkLst>
            <pc:docMk/>
            <pc:sldMk cId="2499310344" sldId="268"/>
            <ac:picMk id="25" creationId="{F1102E10-E716-49CE-801D-32A528D1FDD1}"/>
          </ac:picMkLst>
        </pc:picChg>
        <pc:picChg chg="add del">
          <ac:chgData name="Kees Ligtenberg" userId="68c0411f7b676cb1" providerId="LiveId" clId="{8BCD7FE2-F7A3-484B-86E5-E102864C8DD8}" dt="2018-10-19T09:40:15.243" v="2692"/>
          <ac:picMkLst>
            <pc:docMk/>
            <pc:sldMk cId="2499310344" sldId="268"/>
            <ac:picMk id="26" creationId="{8BA1A1D7-9C05-4E3E-914A-62885A272CBF}"/>
          </ac:picMkLst>
        </pc:picChg>
        <pc:picChg chg="add del">
          <ac:chgData name="Kees Ligtenberg" userId="68c0411f7b676cb1" providerId="LiveId" clId="{8BCD7FE2-F7A3-484B-86E5-E102864C8DD8}" dt="2018-10-19T09:40:16.277" v="2694"/>
          <ac:picMkLst>
            <pc:docMk/>
            <pc:sldMk cId="2499310344" sldId="268"/>
            <ac:picMk id="27" creationId="{B22C37AB-29F5-4E23-B61A-CF289AAF87A5}"/>
          </ac:picMkLst>
        </pc:picChg>
        <pc:picChg chg="add del">
          <ac:chgData name="Kees Ligtenberg" userId="68c0411f7b676cb1" providerId="LiveId" clId="{8BCD7FE2-F7A3-484B-86E5-E102864C8DD8}" dt="2018-10-19T09:40:17.426" v="2696"/>
          <ac:picMkLst>
            <pc:docMk/>
            <pc:sldMk cId="2499310344" sldId="268"/>
            <ac:picMk id="28" creationId="{73B97DEA-3B04-49FA-9BE3-3DBCBA921393}"/>
          </ac:picMkLst>
        </pc:picChg>
        <pc:picChg chg="add del">
          <ac:chgData name="Kees Ligtenberg" userId="68c0411f7b676cb1" providerId="LiveId" clId="{8BCD7FE2-F7A3-484B-86E5-E102864C8DD8}" dt="2018-10-19T09:40:18.512" v="2698"/>
          <ac:picMkLst>
            <pc:docMk/>
            <pc:sldMk cId="2499310344" sldId="268"/>
            <ac:picMk id="29" creationId="{7480698F-8771-4B39-8CC8-D29E35410FDE}"/>
          </ac:picMkLst>
        </pc:picChg>
        <pc:picChg chg="add del mod">
          <ac:chgData name="Kees Ligtenberg" userId="68c0411f7b676cb1" providerId="LiveId" clId="{8BCD7FE2-F7A3-484B-86E5-E102864C8DD8}" dt="2018-10-19T09:41:28.171" v="2705"/>
          <ac:picMkLst>
            <pc:docMk/>
            <pc:sldMk cId="2499310344" sldId="268"/>
            <ac:picMk id="30" creationId="{2AF3F183-78FC-47F5-B19F-CB560A7B46FB}"/>
          </ac:picMkLst>
        </pc:picChg>
        <pc:cxnChg chg="add">
          <ac:chgData name="Kees Ligtenberg" userId="68c0411f7b676cb1" providerId="LiveId" clId="{8BCD7FE2-F7A3-484B-86E5-E102864C8DD8}" dt="2018-10-19T09:29:03.063" v="2647"/>
          <ac:cxnSpMkLst>
            <pc:docMk/>
            <pc:sldMk cId="2499310344" sldId="268"/>
            <ac:cxnSpMk id="15" creationId="{AA5BA571-6881-4C3B-BA71-07B91DFF004A}"/>
          </ac:cxnSpMkLst>
        </pc:cxnChg>
      </pc:sldChg>
      <pc:sldChg chg="modSp">
        <pc:chgData name="Kees Ligtenberg" userId="68c0411f7b676cb1" providerId="LiveId" clId="{8BCD7FE2-F7A3-484B-86E5-E102864C8DD8}" dt="2018-10-19T11:26:09.848" v="4084"/>
        <pc:sldMkLst>
          <pc:docMk/>
          <pc:sldMk cId="696602836" sldId="269"/>
        </pc:sldMkLst>
        <pc:spChg chg="mod">
          <ac:chgData name="Kees Ligtenberg" userId="68c0411f7b676cb1" providerId="LiveId" clId="{8BCD7FE2-F7A3-484B-86E5-E102864C8DD8}" dt="2018-10-19T11:26:09.848" v="4084"/>
          <ac:spMkLst>
            <pc:docMk/>
            <pc:sldMk cId="696602836" sldId="269"/>
            <ac:spMk id="6" creationId="{5343C404-B72D-4B20-9B3C-4DF04C681C6A}"/>
          </ac:spMkLst>
        </pc:spChg>
      </pc:sldChg>
      <pc:sldChg chg="addSp modSp">
        <pc:chgData name="Kees Ligtenberg" userId="68c0411f7b676cb1" providerId="LiveId" clId="{8BCD7FE2-F7A3-484B-86E5-E102864C8DD8}" dt="2018-10-21T16:14:31.229" v="7487" actId="20577"/>
        <pc:sldMkLst>
          <pc:docMk/>
          <pc:sldMk cId="1273626548" sldId="270"/>
        </pc:sldMkLst>
        <pc:spChg chg="mod">
          <ac:chgData name="Kees Ligtenberg" userId="68c0411f7b676cb1" providerId="LiveId" clId="{8BCD7FE2-F7A3-484B-86E5-E102864C8DD8}" dt="2018-10-19T08:24:12.992" v="1518" actId="20577"/>
          <ac:spMkLst>
            <pc:docMk/>
            <pc:sldMk cId="1273626548" sldId="270"/>
            <ac:spMk id="2" creationId="{ADA010CA-F59F-4AFE-ABD5-DC300CCEA8D1}"/>
          </ac:spMkLst>
        </pc:spChg>
        <pc:spChg chg="mod">
          <ac:chgData name="Kees Ligtenberg" userId="68c0411f7b676cb1" providerId="LiveId" clId="{8BCD7FE2-F7A3-484B-86E5-E102864C8DD8}" dt="2018-10-19T09:49:49.867" v="3062" actId="20577"/>
          <ac:spMkLst>
            <pc:docMk/>
            <pc:sldMk cId="1273626548" sldId="270"/>
            <ac:spMk id="3" creationId="{4CEC4B11-A4CA-47BE-BCE9-CA3573F2FCA0}"/>
          </ac:spMkLst>
        </pc:spChg>
        <pc:spChg chg="add mod">
          <ac:chgData name="Kees Ligtenberg" userId="68c0411f7b676cb1" providerId="LiveId" clId="{8BCD7FE2-F7A3-484B-86E5-E102864C8DD8}" dt="2018-10-21T16:14:31.229" v="7487" actId="20577"/>
          <ac:spMkLst>
            <pc:docMk/>
            <pc:sldMk cId="1273626548" sldId="270"/>
            <ac:spMk id="18" creationId="{05A80E6B-1837-4F83-8706-CCACC21E9C75}"/>
          </ac:spMkLst>
        </pc:spChg>
        <pc:spChg chg="mod">
          <ac:chgData name="Kees Ligtenberg" userId="68c0411f7b676cb1" providerId="LiveId" clId="{8BCD7FE2-F7A3-484B-86E5-E102864C8DD8}" dt="2018-10-21T16:14:26.579" v="7481" actId="20577"/>
          <ac:spMkLst>
            <pc:docMk/>
            <pc:sldMk cId="1273626548" sldId="270"/>
            <ac:spMk id="52" creationId="{99EBD4BE-757D-4A79-9FB2-DFE9945ED142}"/>
          </ac:spMkLst>
        </pc:spChg>
        <pc:spChg chg="mod">
          <ac:chgData name="Kees Ligtenberg" userId="68c0411f7b676cb1" providerId="LiveId" clId="{8BCD7FE2-F7A3-484B-86E5-E102864C8DD8}" dt="2018-10-21T16:14:22.925" v="7478" actId="20577"/>
          <ac:spMkLst>
            <pc:docMk/>
            <pc:sldMk cId="1273626548" sldId="270"/>
            <ac:spMk id="53" creationId="{1306967E-6409-46B0-9417-4AD9E5F6AADD}"/>
          </ac:spMkLst>
        </pc:spChg>
      </pc:sldChg>
      <pc:sldChg chg="modSp">
        <pc:chgData name="Kees Ligtenberg" userId="68c0411f7b676cb1" providerId="LiveId" clId="{8BCD7FE2-F7A3-484B-86E5-E102864C8DD8}" dt="2018-10-21T13:29:53.673" v="6789" actId="114"/>
        <pc:sldMkLst>
          <pc:docMk/>
          <pc:sldMk cId="3979762765" sldId="271"/>
        </pc:sldMkLst>
        <pc:spChg chg="mod">
          <ac:chgData name="Kees Ligtenberg" userId="68c0411f7b676cb1" providerId="LiveId" clId="{8BCD7FE2-F7A3-484B-86E5-E102864C8DD8}" dt="2018-10-21T13:29:53.673" v="6789" actId="114"/>
          <ac:spMkLst>
            <pc:docMk/>
            <pc:sldMk cId="3979762765" sldId="271"/>
            <ac:spMk id="3" creationId="{E74D3968-B6B1-4D65-B0E6-FA3EB2BF0E1D}"/>
          </ac:spMkLst>
        </pc:spChg>
      </pc:sldChg>
      <pc:sldChg chg="addSp delSp modSp">
        <pc:chgData name="Kees Ligtenberg" userId="68c0411f7b676cb1" providerId="LiveId" clId="{8BCD7FE2-F7A3-484B-86E5-E102864C8DD8}" dt="2018-10-21T13:35:51.988" v="6829" actId="207"/>
        <pc:sldMkLst>
          <pc:docMk/>
          <pc:sldMk cId="1685561195" sldId="272"/>
        </pc:sldMkLst>
        <pc:spChg chg="mod">
          <ac:chgData name="Kees Ligtenberg" userId="68c0411f7b676cb1" providerId="LiveId" clId="{8BCD7FE2-F7A3-484B-86E5-E102864C8DD8}" dt="2018-10-19T08:32:43.116" v="1976" actId="14100"/>
          <ac:spMkLst>
            <pc:docMk/>
            <pc:sldMk cId="1685561195" sldId="272"/>
            <ac:spMk id="2" creationId="{7E0BE703-6B2E-42F0-B6F2-5ABA2E4736E7}"/>
          </ac:spMkLst>
        </pc:spChg>
        <pc:spChg chg="mod">
          <ac:chgData name="Kees Ligtenberg" userId="68c0411f7b676cb1" providerId="LiveId" clId="{8BCD7FE2-F7A3-484B-86E5-E102864C8DD8}" dt="2018-10-18T15:12:00.717" v="691" actId="20577"/>
          <ac:spMkLst>
            <pc:docMk/>
            <pc:sldMk cId="1685561195" sldId="272"/>
            <ac:spMk id="3" creationId="{3F732AF2-4121-45B1-BDC8-6C549231EA10}"/>
          </ac:spMkLst>
        </pc:spChg>
        <pc:spChg chg="add mod">
          <ac:chgData name="Kees Ligtenberg" userId="68c0411f7b676cb1" providerId="LiveId" clId="{8BCD7FE2-F7A3-484B-86E5-E102864C8DD8}" dt="2018-10-21T13:35:51.988" v="6829" actId="207"/>
          <ac:spMkLst>
            <pc:docMk/>
            <pc:sldMk cId="1685561195" sldId="272"/>
            <ac:spMk id="4" creationId="{99341953-91AD-4B71-B9A8-4C43AC59AC8C}"/>
          </ac:spMkLst>
        </pc:spChg>
        <pc:spChg chg="add mod">
          <ac:chgData name="Kees Ligtenberg" userId="68c0411f7b676cb1" providerId="LiveId" clId="{8BCD7FE2-F7A3-484B-86E5-E102864C8DD8}" dt="2018-10-19T08:52:18.148" v="1978" actId="1076"/>
          <ac:spMkLst>
            <pc:docMk/>
            <pc:sldMk cId="1685561195" sldId="272"/>
            <ac:spMk id="5" creationId="{02A8B219-15BD-477B-BAA9-D600483F196C}"/>
          </ac:spMkLst>
        </pc:spChg>
        <pc:spChg chg="mod">
          <ac:chgData name="Kees Ligtenberg" userId="68c0411f7b676cb1" providerId="LiveId" clId="{8BCD7FE2-F7A3-484B-86E5-E102864C8DD8}" dt="2018-10-19T08:32:34.251" v="1966" actId="1076"/>
          <ac:spMkLst>
            <pc:docMk/>
            <pc:sldMk cId="1685561195" sldId="272"/>
            <ac:spMk id="9" creationId="{AD2C3525-B123-4565-9BAA-1D8A7A3C3C0F}"/>
          </ac:spMkLst>
        </pc:spChg>
        <pc:picChg chg="add ord">
          <ac:chgData name="Kees Ligtenberg" userId="68c0411f7b676cb1" providerId="LiveId" clId="{8BCD7FE2-F7A3-484B-86E5-E102864C8DD8}" dt="2018-10-18T15:42:53.403" v="717" actId="167"/>
          <ac:picMkLst>
            <pc:docMk/>
            <pc:sldMk cId="1685561195" sldId="272"/>
            <ac:picMk id="12" creationId="{F1DF8562-5671-4CDB-8E2D-6D6105D12596}"/>
          </ac:picMkLst>
        </pc:picChg>
        <pc:picChg chg="del">
          <ac:chgData name="Kees Ligtenberg" userId="68c0411f7b676cb1" providerId="LiveId" clId="{8BCD7FE2-F7A3-484B-86E5-E102864C8DD8}" dt="2018-10-18T15:42:50.934" v="715" actId="478"/>
          <ac:picMkLst>
            <pc:docMk/>
            <pc:sldMk cId="1685561195" sldId="272"/>
            <ac:picMk id="14" creationId="{936ACF31-BDD6-45FE-AE3B-5303E5F079F1}"/>
          </ac:picMkLst>
        </pc:picChg>
      </pc:sldChg>
      <pc:sldChg chg="addSp delSp modSp">
        <pc:chgData name="Kees Ligtenberg" userId="68c0411f7b676cb1" providerId="LiveId" clId="{8BCD7FE2-F7A3-484B-86E5-E102864C8DD8}" dt="2018-10-23T20:44:45.269" v="8015" actId="1076"/>
        <pc:sldMkLst>
          <pc:docMk/>
          <pc:sldMk cId="1064939590" sldId="273"/>
        </pc:sldMkLst>
        <pc:spChg chg="mod">
          <ac:chgData name="Kees Ligtenberg" userId="68c0411f7b676cb1" providerId="LiveId" clId="{8BCD7FE2-F7A3-484B-86E5-E102864C8DD8}" dt="2018-10-18T15:10:02.836" v="595" actId="20577"/>
          <ac:spMkLst>
            <pc:docMk/>
            <pc:sldMk cId="1064939590" sldId="273"/>
            <ac:spMk id="2" creationId="{CADC0C32-04FD-4B31-986A-C781A437851D}"/>
          </ac:spMkLst>
        </pc:spChg>
        <pc:spChg chg="mod">
          <ac:chgData name="Kees Ligtenberg" userId="68c0411f7b676cb1" providerId="LiveId" clId="{8BCD7FE2-F7A3-484B-86E5-E102864C8DD8}" dt="2018-10-23T20:38:28.105" v="7968" actId="20577"/>
          <ac:spMkLst>
            <pc:docMk/>
            <pc:sldMk cId="1064939590" sldId="273"/>
            <ac:spMk id="3" creationId="{9064717E-D07E-4D8B-A0CB-66CADE4513E6}"/>
          </ac:spMkLst>
        </pc:spChg>
        <pc:spChg chg="add del mod">
          <ac:chgData name="Kees Ligtenberg" userId="68c0411f7b676cb1" providerId="LiveId" clId="{8BCD7FE2-F7A3-484B-86E5-E102864C8DD8}" dt="2018-10-19T12:39:50.987" v="6292" actId="164"/>
          <ac:spMkLst>
            <pc:docMk/>
            <pc:sldMk cId="1064939590" sldId="273"/>
            <ac:spMk id="8" creationId="{C7F8C0B9-6336-4AAA-AAFA-6D5B71493C58}"/>
          </ac:spMkLst>
        </pc:spChg>
        <pc:spChg chg="mod ord">
          <ac:chgData name="Kees Ligtenberg" userId="68c0411f7b676cb1" providerId="LiveId" clId="{8BCD7FE2-F7A3-484B-86E5-E102864C8DD8}" dt="2018-10-23T20:44:45.269" v="8015" actId="1076"/>
          <ac:spMkLst>
            <pc:docMk/>
            <pc:sldMk cId="1064939590" sldId="273"/>
            <ac:spMk id="9" creationId="{7803A2CB-AB9C-43C1-ADF4-F897092F4F0C}"/>
          </ac:spMkLst>
        </pc:spChg>
        <pc:spChg chg="mod topLvl">
          <ac:chgData name="Kees Ligtenberg" userId="68c0411f7b676cb1" providerId="LiveId" clId="{8BCD7FE2-F7A3-484B-86E5-E102864C8DD8}" dt="2018-10-23T20:31:25.240" v="7906" actId="165"/>
          <ac:spMkLst>
            <pc:docMk/>
            <pc:sldMk cId="1064939590" sldId="273"/>
            <ac:spMk id="12" creationId="{7344E5EB-C69A-4727-91B3-502D7549EA11}"/>
          </ac:spMkLst>
        </pc:spChg>
        <pc:spChg chg="mod topLvl">
          <ac:chgData name="Kees Ligtenberg" userId="68c0411f7b676cb1" providerId="LiveId" clId="{8BCD7FE2-F7A3-484B-86E5-E102864C8DD8}" dt="2018-10-23T20:31:25.240" v="7906" actId="165"/>
          <ac:spMkLst>
            <pc:docMk/>
            <pc:sldMk cId="1064939590" sldId="273"/>
            <ac:spMk id="15" creationId="{8E9DBAED-A25F-47CD-95FD-BB9A0A0F7811}"/>
          </ac:spMkLst>
        </pc:spChg>
        <pc:spChg chg="add mod">
          <ac:chgData name="Kees Ligtenberg" userId="68c0411f7b676cb1" providerId="LiveId" clId="{8BCD7FE2-F7A3-484B-86E5-E102864C8DD8}" dt="2018-10-19T12:39:50.987" v="6292" actId="164"/>
          <ac:spMkLst>
            <pc:docMk/>
            <pc:sldMk cId="1064939590" sldId="273"/>
            <ac:spMk id="20" creationId="{878A0DCB-2349-4B92-9C2D-EFD729DE88B0}"/>
          </ac:spMkLst>
        </pc:spChg>
        <pc:spChg chg="add del mod topLvl">
          <ac:chgData name="Kees Ligtenberg" userId="68c0411f7b676cb1" providerId="LiveId" clId="{8BCD7FE2-F7A3-484B-86E5-E102864C8DD8}" dt="2018-10-23T20:09:37.143" v="7774" actId="478"/>
          <ac:spMkLst>
            <pc:docMk/>
            <pc:sldMk cId="1064939590" sldId="273"/>
            <ac:spMk id="26" creationId="{70326C9D-7D4A-4F57-AC69-C473739688B8}"/>
          </ac:spMkLst>
        </pc:spChg>
        <pc:spChg chg="mod">
          <ac:chgData name="Kees Ligtenberg" userId="68c0411f7b676cb1" providerId="LiveId" clId="{8BCD7FE2-F7A3-484B-86E5-E102864C8DD8}" dt="2018-10-19T12:42:27.553" v="6312" actId="1076"/>
          <ac:spMkLst>
            <pc:docMk/>
            <pc:sldMk cId="1064939590" sldId="273"/>
            <ac:spMk id="29" creationId="{52E22440-F58C-4C91-B059-DC4939AEB816}"/>
          </ac:spMkLst>
        </pc:spChg>
        <pc:spChg chg="mod">
          <ac:chgData name="Kees Ligtenberg" userId="68c0411f7b676cb1" providerId="LiveId" clId="{8BCD7FE2-F7A3-484B-86E5-E102864C8DD8}" dt="2018-10-21T13:51:58.251" v="7151" actId="1036"/>
          <ac:spMkLst>
            <pc:docMk/>
            <pc:sldMk cId="1064939590" sldId="273"/>
            <ac:spMk id="30" creationId="{D17C0161-89B2-46EC-B2D7-365F46FF8041}"/>
          </ac:spMkLst>
        </pc:spChg>
        <pc:grpChg chg="add del mod">
          <ac:chgData name="Kees Ligtenberg" userId="68c0411f7b676cb1" providerId="LiveId" clId="{8BCD7FE2-F7A3-484B-86E5-E102864C8DD8}" dt="2018-10-23T20:31:25.240" v="7906" actId="165"/>
          <ac:grpSpMkLst>
            <pc:docMk/>
            <pc:sldMk cId="1064939590" sldId="273"/>
            <ac:grpSpMk id="8" creationId="{E90CF22F-05AC-48D9-8E47-61B367415642}"/>
          </ac:grpSpMkLst>
        </pc:grpChg>
        <pc:grpChg chg="add del mod topLvl">
          <ac:chgData name="Kees Ligtenberg" userId="68c0411f7b676cb1" providerId="LiveId" clId="{8BCD7FE2-F7A3-484B-86E5-E102864C8DD8}" dt="2018-10-23T20:09:28.988" v="7771" actId="165"/>
          <ac:grpSpMkLst>
            <pc:docMk/>
            <pc:sldMk cId="1064939590" sldId="273"/>
            <ac:grpSpMk id="10" creationId="{0F476BB7-3D56-4C30-A705-7D501BE1B429}"/>
          </ac:grpSpMkLst>
        </pc:grpChg>
        <pc:grpChg chg="add del mod">
          <ac:chgData name="Kees Ligtenberg" userId="68c0411f7b676cb1" providerId="LiveId" clId="{8BCD7FE2-F7A3-484B-86E5-E102864C8DD8}" dt="2018-10-23T20:09:17.237" v="7766" actId="165"/>
          <ac:grpSpMkLst>
            <pc:docMk/>
            <pc:sldMk cId="1064939590" sldId="273"/>
            <ac:grpSpMk id="27" creationId="{575A7912-1A6D-45CB-8369-0FCCC6375E99}"/>
          </ac:grpSpMkLst>
        </pc:grpChg>
        <pc:grpChg chg="add del mod">
          <ac:chgData name="Kees Ligtenberg" userId="68c0411f7b676cb1" providerId="LiveId" clId="{8BCD7FE2-F7A3-484B-86E5-E102864C8DD8}" dt="2018-10-19T12:41:56.950" v="6302"/>
          <ac:grpSpMkLst>
            <pc:docMk/>
            <pc:sldMk cId="1064939590" sldId="273"/>
            <ac:grpSpMk id="36" creationId="{B1BC95B2-8AB8-4CD0-A3CF-9D2584312617}"/>
          </ac:grpSpMkLst>
        </pc:grpChg>
        <pc:picChg chg="add del mod ord topLvl">
          <ac:chgData name="Kees Ligtenberg" userId="68c0411f7b676cb1" providerId="LiveId" clId="{8BCD7FE2-F7A3-484B-86E5-E102864C8DD8}" dt="2018-10-23T20:31:28.976" v="7907" actId="478"/>
          <ac:picMkLst>
            <pc:docMk/>
            <pc:sldMk cId="1064939590" sldId="273"/>
            <ac:picMk id="7" creationId="{0A8CAE80-7B0C-499E-8A4B-595CA254A72E}"/>
          </ac:picMkLst>
        </pc:picChg>
        <pc:picChg chg="add del mod">
          <ac:chgData name="Kees Ligtenberg" userId="68c0411f7b676cb1" providerId="LiveId" clId="{8BCD7FE2-F7A3-484B-86E5-E102864C8DD8}" dt="2018-10-19T12:39:50.987" v="6292" actId="164"/>
          <ac:picMkLst>
            <pc:docMk/>
            <pc:sldMk cId="1064939590" sldId="273"/>
            <ac:picMk id="7" creationId="{228B8A10-582E-4967-A6E8-412352C2BF85}"/>
          </ac:picMkLst>
        </pc:picChg>
        <pc:picChg chg="del mod topLvl">
          <ac:chgData name="Kees Ligtenberg" userId="68c0411f7b676cb1" providerId="LiveId" clId="{8BCD7FE2-F7A3-484B-86E5-E102864C8DD8}" dt="2018-10-23T20:09:32.022" v="7772" actId="478"/>
          <ac:picMkLst>
            <pc:docMk/>
            <pc:sldMk cId="1064939590" sldId="273"/>
            <ac:picMk id="11" creationId="{E9622D33-1D7E-40BE-A81A-12817ED5B7C4}"/>
          </ac:picMkLst>
        </pc:picChg>
        <pc:picChg chg="add del mod ord">
          <ac:chgData name="Kees Ligtenberg" userId="68c0411f7b676cb1" providerId="LiveId" clId="{8BCD7FE2-F7A3-484B-86E5-E102864C8DD8}" dt="2018-10-23T20:37:14.191" v="7964" actId="478"/>
          <ac:picMkLst>
            <pc:docMk/>
            <pc:sldMk cId="1064939590" sldId="273"/>
            <ac:picMk id="17" creationId="{4E068A43-8636-483F-96AB-85880B3BC9AB}"/>
          </ac:picMkLst>
        </pc:picChg>
        <pc:picChg chg="add mod ord">
          <ac:chgData name="Kees Ligtenberg" userId="68c0411f7b676cb1" providerId="LiveId" clId="{8BCD7FE2-F7A3-484B-86E5-E102864C8DD8}" dt="2018-10-23T20:37:10.376" v="7963" actId="167"/>
          <ac:picMkLst>
            <pc:docMk/>
            <pc:sldMk cId="1064939590" sldId="273"/>
            <ac:picMk id="19" creationId="{5D7A8992-3AF9-47E6-A4BE-B3C68EC67424}"/>
          </ac:picMkLst>
        </pc:picChg>
        <pc:picChg chg="mod">
          <ac:chgData name="Kees Ligtenberg" userId="68c0411f7b676cb1" providerId="LiveId" clId="{8BCD7FE2-F7A3-484B-86E5-E102864C8DD8}" dt="2018-10-22T21:23:50.172" v="7579" actId="14100"/>
          <ac:picMkLst>
            <pc:docMk/>
            <pc:sldMk cId="1064939590" sldId="273"/>
            <ac:picMk id="28" creationId="{DD81C49C-E222-4D56-8D18-046089480244}"/>
          </ac:picMkLst>
        </pc:picChg>
        <pc:picChg chg="mod">
          <ac:chgData name="Kees Ligtenberg" userId="68c0411f7b676cb1" providerId="LiveId" clId="{8BCD7FE2-F7A3-484B-86E5-E102864C8DD8}" dt="2018-10-19T12:39:50.987" v="6292" actId="164"/>
          <ac:picMkLst>
            <pc:docMk/>
            <pc:sldMk cId="1064939590" sldId="273"/>
            <ac:picMk id="31" creationId="{B46BDB06-CFF5-4B2D-9726-47C863F3DE02}"/>
          </ac:picMkLst>
        </pc:picChg>
        <pc:cxnChg chg="mod topLvl">
          <ac:chgData name="Kees Ligtenberg" userId="68c0411f7b676cb1" providerId="LiveId" clId="{8BCD7FE2-F7A3-484B-86E5-E102864C8DD8}" dt="2018-10-23T20:31:25.240" v="7906" actId="165"/>
          <ac:cxnSpMkLst>
            <pc:docMk/>
            <pc:sldMk cId="1064939590" sldId="273"/>
            <ac:cxnSpMk id="13" creationId="{4CB6D097-91B7-4AFA-81FC-142B96841AF4}"/>
          </ac:cxnSpMkLst>
        </pc:cxnChg>
        <pc:cxnChg chg="mod topLvl">
          <ac:chgData name="Kees Ligtenberg" userId="68c0411f7b676cb1" providerId="LiveId" clId="{8BCD7FE2-F7A3-484B-86E5-E102864C8DD8}" dt="2018-10-23T20:31:25.240" v="7906" actId="165"/>
          <ac:cxnSpMkLst>
            <pc:docMk/>
            <pc:sldMk cId="1064939590" sldId="273"/>
            <ac:cxnSpMk id="14" creationId="{31493881-0749-43BF-834B-A28337A7F86D}"/>
          </ac:cxnSpMkLst>
        </pc:cxnChg>
        <pc:cxnChg chg="add mod">
          <ac:chgData name="Kees Ligtenberg" userId="68c0411f7b676cb1" providerId="LiveId" clId="{8BCD7FE2-F7A3-484B-86E5-E102864C8DD8}" dt="2018-10-19T12:39:50.987" v="6292" actId="164"/>
          <ac:cxnSpMkLst>
            <pc:docMk/>
            <pc:sldMk cId="1064939590" sldId="273"/>
            <ac:cxnSpMk id="17" creationId="{B2518DCB-075E-490B-BB92-27956EAFF619}"/>
          </ac:cxnSpMkLst>
        </pc:cxnChg>
        <pc:cxnChg chg="add mod">
          <ac:chgData name="Kees Ligtenberg" userId="68c0411f7b676cb1" providerId="LiveId" clId="{8BCD7FE2-F7A3-484B-86E5-E102864C8DD8}" dt="2018-10-19T12:39:50.987" v="6292" actId="164"/>
          <ac:cxnSpMkLst>
            <pc:docMk/>
            <pc:sldMk cId="1064939590" sldId="273"/>
            <ac:cxnSpMk id="33" creationId="{ED87F0A2-0000-4996-AC8E-8A0CDD44EFE4}"/>
          </ac:cxnSpMkLst>
        </pc:cxnChg>
      </pc:sldChg>
      <pc:sldChg chg="modSp">
        <pc:chgData name="Kees Ligtenberg" userId="68c0411f7b676cb1" providerId="LiveId" clId="{8BCD7FE2-F7A3-484B-86E5-E102864C8DD8}" dt="2018-10-21T14:17:06.458" v="7476" actId="20577"/>
        <pc:sldMkLst>
          <pc:docMk/>
          <pc:sldMk cId="1945979146" sldId="274"/>
        </pc:sldMkLst>
        <pc:spChg chg="mod">
          <ac:chgData name="Kees Ligtenberg" userId="68c0411f7b676cb1" providerId="LiveId" clId="{8BCD7FE2-F7A3-484B-86E5-E102864C8DD8}" dt="2018-10-21T14:17:06.458" v="7476" actId="20577"/>
          <ac:spMkLst>
            <pc:docMk/>
            <pc:sldMk cId="1945979146" sldId="274"/>
            <ac:spMk id="3" creationId="{C6D65CE5-28D5-4BA6-93F2-E2172EAB075C}"/>
          </ac:spMkLst>
        </pc:spChg>
      </pc:sldChg>
      <pc:sldChg chg="addSp delSp modSp add">
        <pc:chgData name="Kees Ligtenberg" userId="68c0411f7b676cb1" providerId="LiveId" clId="{8BCD7FE2-F7A3-484B-86E5-E102864C8DD8}" dt="2018-10-21T13:27:43.987" v="6703" actId="20577"/>
        <pc:sldMkLst>
          <pc:docMk/>
          <pc:sldMk cId="2644823125" sldId="275"/>
        </pc:sldMkLst>
        <pc:spChg chg="mod">
          <ac:chgData name="Kees Ligtenberg" userId="68c0411f7b676cb1" providerId="LiveId" clId="{8BCD7FE2-F7A3-484B-86E5-E102864C8DD8}" dt="2018-10-21T13:27:43.987" v="6703" actId="20577"/>
          <ac:spMkLst>
            <pc:docMk/>
            <pc:sldMk cId="2644823125" sldId="275"/>
            <ac:spMk id="3" creationId="{097852EB-967E-4B43-9696-4E6E01A7CDD5}"/>
          </ac:spMkLst>
        </pc:spChg>
        <pc:spChg chg="add del mod">
          <ac:chgData name="Kees Ligtenberg" userId="68c0411f7b676cb1" providerId="LiveId" clId="{8BCD7FE2-F7A3-484B-86E5-E102864C8DD8}" dt="2018-10-19T09:55:11.075" v="3402"/>
          <ac:spMkLst>
            <pc:docMk/>
            <pc:sldMk cId="2644823125" sldId="275"/>
            <ac:spMk id="6" creationId="{4BD89487-546A-4AAD-ABFE-B6663CE2FD60}"/>
          </ac:spMkLst>
        </pc:spChg>
        <pc:spChg chg="add mod ord">
          <ac:chgData name="Kees Ligtenberg" userId="68c0411f7b676cb1" providerId="LiveId" clId="{8BCD7FE2-F7A3-484B-86E5-E102864C8DD8}" dt="2018-10-19T09:55:05.169" v="3399" actId="167"/>
          <ac:spMkLst>
            <pc:docMk/>
            <pc:sldMk cId="2644823125" sldId="275"/>
            <ac:spMk id="9" creationId="{0C8AB4AE-48B3-4B7B-9211-5B56C29E44B6}"/>
          </ac:spMkLst>
        </pc:spChg>
        <pc:picChg chg="mod">
          <ac:chgData name="Kees Ligtenberg" userId="68c0411f7b676cb1" providerId="LiveId" clId="{8BCD7FE2-F7A3-484B-86E5-E102864C8DD8}" dt="2018-10-19T09:55:29.085" v="3405" actId="1076"/>
          <ac:picMkLst>
            <pc:docMk/>
            <pc:sldMk cId="2644823125" sldId="275"/>
            <ac:picMk id="7" creationId="{0BC21598-872A-460F-8D71-3842B5A85392}"/>
          </ac:picMkLst>
        </pc:picChg>
        <pc:picChg chg="mod">
          <ac:chgData name="Kees Ligtenberg" userId="68c0411f7b676cb1" providerId="LiveId" clId="{8BCD7FE2-F7A3-484B-86E5-E102864C8DD8}" dt="2018-10-19T09:55:29.085" v="3405" actId="1076"/>
          <ac:picMkLst>
            <pc:docMk/>
            <pc:sldMk cId="2644823125" sldId="275"/>
            <ac:picMk id="8" creationId="{E0F1E7DC-0030-4DE1-AE9C-80B2DD1C3578}"/>
          </ac:picMkLst>
        </pc:picChg>
      </pc:sldChg>
      <pc:sldChg chg="modSp">
        <pc:chgData name="Kees Ligtenberg" userId="68c0411f7b676cb1" providerId="LiveId" clId="{8BCD7FE2-F7A3-484B-86E5-E102864C8DD8}" dt="2018-10-21T10:46:57.963" v="6581" actId="20577"/>
        <pc:sldMkLst>
          <pc:docMk/>
          <pc:sldMk cId="1751469645" sldId="279"/>
        </pc:sldMkLst>
        <pc:spChg chg="mod">
          <ac:chgData name="Kees Ligtenberg" userId="68c0411f7b676cb1" providerId="LiveId" clId="{8BCD7FE2-F7A3-484B-86E5-E102864C8DD8}" dt="2018-10-21T10:46:57.963" v="6581" actId="20577"/>
          <ac:spMkLst>
            <pc:docMk/>
            <pc:sldMk cId="1751469645" sldId="279"/>
            <ac:spMk id="2" creationId="{BC6CE631-5CE6-419A-AAD5-C76F76D6B38B}"/>
          </ac:spMkLst>
        </pc:spChg>
      </pc:sldChg>
      <pc:sldChg chg="modSp">
        <pc:chgData name="Kees Ligtenberg" userId="68c0411f7b676cb1" providerId="LiveId" clId="{8BCD7FE2-F7A3-484B-86E5-E102864C8DD8}" dt="2018-10-21T10:47:02.146" v="6582" actId="20577"/>
        <pc:sldMkLst>
          <pc:docMk/>
          <pc:sldMk cId="2472266896" sldId="280"/>
        </pc:sldMkLst>
        <pc:spChg chg="mod">
          <ac:chgData name="Kees Ligtenberg" userId="68c0411f7b676cb1" providerId="LiveId" clId="{8BCD7FE2-F7A3-484B-86E5-E102864C8DD8}" dt="2018-10-21T10:47:02.146" v="6582" actId="20577"/>
          <ac:spMkLst>
            <pc:docMk/>
            <pc:sldMk cId="2472266896" sldId="280"/>
            <ac:spMk id="3" creationId="{3050B107-6D05-4C71-8D56-7514686E4AC2}"/>
          </ac:spMkLst>
        </pc:spChg>
      </pc:sldChg>
      <pc:sldChg chg="addSp delSp modSp add">
        <pc:chgData name="Kees Ligtenberg" userId="68c0411f7b676cb1" providerId="LiveId" clId="{8BCD7FE2-F7A3-484B-86E5-E102864C8DD8}" dt="2018-10-22T21:23:56.018" v="7581" actId="1037"/>
        <pc:sldMkLst>
          <pc:docMk/>
          <pc:sldMk cId="1969667743" sldId="281"/>
        </pc:sldMkLst>
        <pc:spChg chg="mod">
          <ac:chgData name="Kees Ligtenberg" userId="68c0411f7b676cb1" providerId="LiveId" clId="{8BCD7FE2-F7A3-484B-86E5-E102864C8DD8}" dt="2018-10-19T09:00:33.484" v="2446" actId="20577"/>
          <ac:spMkLst>
            <pc:docMk/>
            <pc:sldMk cId="1969667743" sldId="281"/>
            <ac:spMk id="2" creationId="{08BDED3D-DE96-4208-9A83-B26FBBE97B9B}"/>
          </ac:spMkLst>
        </pc:spChg>
        <pc:spChg chg="mod">
          <ac:chgData name="Kees Ligtenberg" userId="68c0411f7b676cb1" providerId="LiveId" clId="{8BCD7FE2-F7A3-484B-86E5-E102864C8DD8}" dt="2018-10-19T09:04:39.758" v="2642" actId="20577"/>
          <ac:spMkLst>
            <pc:docMk/>
            <pc:sldMk cId="1969667743" sldId="281"/>
            <ac:spMk id="3" creationId="{271FA9A1-EAC8-4ED8-AB48-2A8442009E69}"/>
          </ac:spMkLst>
        </pc:spChg>
        <pc:spChg chg="del topLvl">
          <ac:chgData name="Kees Ligtenberg" userId="68c0411f7b676cb1" providerId="LiveId" clId="{8BCD7FE2-F7A3-484B-86E5-E102864C8DD8}" dt="2018-10-19T08:59:40.810" v="2409" actId="478"/>
          <ac:spMkLst>
            <pc:docMk/>
            <pc:sldMk cId="1969667743" sldId="281"/>
            <ac:spMk id="8" creationId="{BCC81E37-C805-4B89-A23F-E981F259229F}"/>
          </ac:spMkLst>
        </pc:spChg>
        <pc:spChg chg="del">
          <ac:chgData name="Kees Ligtenberg" userId="68c0411f7b676cb1" providerId="LiveId" clId="{8BCD7FE2-F7A3-484B-86E5-E102864C8DD8}" dt="2018-10-19T08:59:40.810" v="2409" actId="478"/>
          <ac:spMkLst>
            <pc:docMk/>
            <pc:sldMk cId="1969667743" sldId="281"/>
            <ac:spMk id="9" creationId="{8C84A300-E7F7-47AE-91B1-5B797E57A124}"/>
          </ac:spMkLst>
        </pc:spChg>
        <pc:spChg chg="del">
          <ac:chgData name="Kees Ligtenberg" userId="68c0411f7b676cb1" providerId="LiveId" clId="{8BCD7FE2-F7A3-484B-86E5-E102864C8DD8}" dt="2018-10-19T08:59:40.810" v="2409" actId="478"/>
          <ac:spMkLst>
            <pc:docMk/>
            <pc:sldMk cId="1969667743" sldId="281"/>
            <ac:spMk id="10" creationId="{47872416-CBDB-4801-9D0E-35716655A124}"/>
          </ac:spMkLst>
        </pc:spChg>
        <pc:spChg chg="del">
          <ac:chgData name="Kees Ligtenberg" userId="68c0411f7b676cb1" providerId="LiveId" clId="{8BCD7FE2-F7A3-484B-86E5-E102864C8DD8}" dt="2018-10-19T08:59:35.612" v="2408" actId="478"/>
          <ac:spMkLst>
            <pc:docMk/>
            <pc:sldMk cId="1969667743" sldId="281"/>
            <ac:spMk id="11" creationId="{D6FCFC83-2A57-4F3F-AF3B-4A0C3216D3A1}"/>
          </ac:spMkLst>
        </pc:spChg>
        <pc:spChg chg="add del mod">
          <ac:chgData name="Kees Ligtenberg" userId="68c0411f7b676cb1" providerId="LiveId" clId="{8BCD7FE2-F7A3-484B-86E5-E102864C8DD8}" dt="2018-10-19T11:47:40.645" v="4876"/>
          <ac:spMkLst>
            <pc:docMk/>
            <pc:sldMk cId="1969667743" sldId="281"/>
            <ac:spMk id="14" creationId="{FB66843A-D32C-423A-8AA8-8BFE92435FB8}"/>
          </ac:spMkLst>
        </pc:spChg>
        <pc:spChg chg="add del mod">
          <ac:chgData name="Kees Ligtenberg" userId="68c0411f7b676cb1" providerId="LiveId" clId="{8BCD7FE2-F7A3-484B-86E5-E102864C8DD8}" dt="2018-10-19T12:29:59.613" v="6186" actId="478"/>
          <ac:spMkLst>
            <pc:docMk/>
            <pc:sldMk cId="1969667743" sldId="281"/>
            <ac:spMk id="17" creationId="{2C60CB05-8D04-49F1-8940-4DFFABB0C210}"/>
          </ac:spMkLst>
        </pc:spChg>
        <pc:spChg chg="add mod">
          <ac:chgData name="Kees Ligtenberg" userId="68c0411f7b676cb1" providerId="LiveId" clId="{8BCD7FE2-F7A3-484B-86E5-E102864C8DD8}" dt="2018-10-22T21:16:45.928" v="7546" actId="1037"/>
          <ac:spMkLst>
            <pc:docMk/>
            <pc:sldMk cId="1969667743" sldId="281"/>
            <ac:spMk id="18" creationId="{1DB2DE11-F9E2-485C-AFEF-F34B286BDBD0}"/>
          </ac:spMkLst>
        </pc:spChg>
        <pc:spChg chg="add del mod">
          <ac:chgData name="Kees Ligtenberg" userId="68c0411f7b676cb1" providerId="LiveId" clId="{8BCD7FE2-F7A3-484B-86E5-E102864C8DD8}" dt="2018-10-19T12:33:44.847" v="6244" actId="478"/>
          <ac:spMkLst>
            <pc:docMk/>
            <pc:sldMk cId="1969667743" sldId="281"/>
            <ac:spMk id="27" creationId="{1EBEE606-5D3F-4E69-A0B5-8DCE23EABDA1}"/>
          </ac:spMkLst>
        </pc:spChg>
        <pc:grpChg chg="add del mod">
          <ac:chgData name="Kees Ligtenberg" userId="68c0411f7b676cb1" providerId="LiveId" clId="{8BCD7FE2-F7A3-484B-86E5-E102864C8DD8}" dt="2018-10-19T08:59:40.810" v="2409" actId="478"/>
          <ac:grpSpMkLst>
            <pc:docMk/>
            <pc:sldMk cId="1969667743" sldId="281"/>
            <ac:grpSpMk id="6" creationId="{831715F1-EA81-456D-885D-E7EEE77D27F3}"/>
          </ac:grpSpMkLst>
        </pc:grpChg>
        <pc:picChg chg="add del">
          <ac:chgData name="Kees Ligtenberg" userId="68c0411f7b676cb1" providerId="LiveId" clId="{8BCD7FE2-F7A3-484B-86E5-E102864C8DD8}" dt="2018-10-22T21:15:01.286" v="7500" actId="478"/>
          <ac:picMkLst>
            <pc:docMk/>
            <pc:sldMk cId="1969667743" sldId="281"/>
            <ac:picMk id="6" creationId="{1871689C-B3F7-49B8-8032-5018AC5A9DEA}"/>
          </ac:picMkLst>
        </pc:picChg>
        <pc:picChg chg="mod ord topLvl">
          <ac:chgData name="Kees Ligtenberg" userId="68c0411f7b676cb1" providerId="LiveId" clId="{8BCD7FE2-F7A3-484B-86E5-E102864C8DD8}" dt="2018-10-22T21:16:45.928" v="7546" actId="1037"/>
          <ac:picMkLst>
            <pc:docMk/>
            <pc:sldMk cId="1969667743" sldId="281"/>
            <ac:picMk id="7" creationId="{E3A03E1A-1E92-43CF-B9F1-62C09093AACA}"/>
          </ac:picMkLst>
        </pc:picChg>
        <pc:picChg chg="add mod ord">
          <ac:chgData name="Kees Ligtenberg" userId="68c0411f7b676cb1" providerId="LiveId" clId="{8BCD7FE2-F7A3-484B-86E5-E102864C8DD8}" dt="2018-10-22T21:16:45.928" v="7546" actId="1037"/>
          <ac:picMkLst>
            <pc:docMk/>
            <pc:sldMk cId="1969667743" sldId="281"/>
            <ac:picMk id="9" creationId="{4A62C7EE-AEE9-4269-A0F1-61E81E4B9886}"/>
          </ac:picMkLst>
        </pc:picChg>
        <pc:picChg chg="add del mod">
          <ac:chgData name="Kees Ligtenberg" userId="68c0411f7b676cb1" providerId="LiveId" clId="{8BCD7FE2-F7A3-484B-86E5-E102864C8DD8}" dt="2018-10-22T21:16:13.938" v="7507" actId="478"/>
          <ac:picMkLst>
            <pc:docMk/>
            <pc:sldMk cId="1969667743" sldId="281"/>
            <ac:picMk id="12" creationId="{154C2FB3-765A-4984-8B55-8C7A08005508}"/>
          </ac:picMkLst>
        </pc:picChg>
        <pc:picChg chg="add mod">
          <ac:chgData name="Kees Ligtenberg" userId="68c0411f7b676cb1" providerId="LiveId" clId="{8BCD7FE2-F7A3-484B-86E5-E102864C8DD8}" dt="2018-10-22T21:23:56.018" v="7581" actId="1037"/>
          <ac:picMkLst>
            <pc:docMk/>
            <pc:sldMk cId="1969667743" sldId="281"/>
            <ac:picMk id="13" creationId="{75140F79-B5C5-4414-97C9-6DAACB798E5C}"/>
          </ac:picMkLst>
        </pc:picChg>
        <pc:picChg chg="add mod">
          <ac:chgData name="Kees Ligtenberg" userId="68c0411f7b676cb1" providerId="LiveId" clId="{8BCD7FE2-F7A3-484B-86E5-E102864C8DD8}" dt="2018-10-19T12:33:03.872" v="6234" actId="571"/>
          <ac:picMkLst>
            <pc:docMk/>
            <pc:sldMk cId="1969667743" sldId="281"/>
            <ac:picMk id="37" creationId="{AA46781E-501D-4F52-BB42-1334CEBFF0EE}"/>
          </ac:picMkLst>
        </pc:picChg>
        <pc:cxnChg chg="add del mod">
          <ac:chgData name="Kees Ligtenberg" userId="68c0411f7b676cb1" providerId="LiveId" clId="{8BCD7FE2-F7A3-484B-86E5-E102864C8DD8}" dt="2018-10-19T12:29:34.168" v="6180" actId="478"/>
          <ac:cxnSpMkLst>
            <pc:docMk/>
            <pc:sldMk cId="1969667743" sldId="281"/>
            <ac:cxnSpMk id="16" creationId="{E151CE5A-DB3F-48CC-A151-5437D48C9793}"/>
          </ac:cxnSpMkLst>
        </pc:cxnChg>
        <pc:cxnChg chg="add mod">
          <ac:chgData name="Kees Ligtenberg" userId="68c0411f7b676cb1" providerId="LiveId" clId="{8BCD7FE2-F7A3-484B-86E5-E102864C8DD8}" dt="2018-10-22T21:18:34.648" v="7558" actId="14100"/>
          <ac:cxnSpMkLst>
            <pc:docMk/>
            <pc:sldMk cId="1969667743" sldId="281"/>
            <ac:cxnSpMk id="20" creationId="{3B53C8D7-4CA1-4E22-8B7C-C74E806E7012}"/>
          </ac:cxnSpMkLst>
        </pc:cxnChg>
        <pc:cxnChg chg="add mod">
          <ac:chgData name="Kees Ligtenberg" userId="68c0411f7b676cb1" providerId="LiveId" clId="{8BCD7FE2-F7A3-484B-86E5-E102864C8DD8}" dt="2018-10-22T21:18:26.980" v="7557" actId="14100"/>
          <ac:cxnSpMkLst>
            <pc:docMk/>
            <pc:sldMk cId="1969667743" sldId="281"/>
            <ac:cxnSpMk id="23" creationId="{C6D3472D-93F8-48EA-940C-7B52F59505B2}"/>
          </ac:cxnSpMkLst>
        </pc:cxnChg>
        <pc:cxnChg chg="add del mod">
          <ac:chgData name="Kees Ligtenberg" userId="68c0411f7b676cb1" providerId="LiveId" clId="{8BCD7FE2-F7A3-484B-86E5-E102864C8DD8}" dt="2018-10-19T12:33:44.847" v="6244" actId="478"/>
          <ac:cxnSpMkLst>
            <pc:docMk/>
            <pc:sldMk cId="1969667743" sldId="281"/>
            <ac:cxnSpMk id="28" creationId="{02C78046-C255-412E-B8DB-20DBCC6F9A55}"/>
          </ac:cxnSpMkLst>
        </pc:cxnChg>
        <pc:cxnChg chg="add del mod">
          <ac:chgData name="Kees Ligtenberg" userId="68c0411f7b676cb1" providerId="LiveId" clId="{8BCD7FE2-F7A3-484B-86E5-E102864C8DD8}" dt="2018-10-19T12:33:44.847" v="6244" actId="478"/>
          <ac:cxnSpMkLst>
            <pc:docMk/>
            <pc:sldMk cId="1969667743" sldId="281"/>
            <ac:cxnSpMk id="29" creationId="{94FB48EC-973A-46A9-BFB0-ED6692B105D7}"/>
          </ac:cxnSpMkLst>
        </pc:cxnChg>
      </pc:sldChg>
      <pc:sldChg chg="addSp delSp modSp add">
        <pc:chgData name="Kees Ligtenberg" userId="68c0411f7b676cb1" providerId="LiveId" clId="{8BCD7FE2-F7A3-484B-86E5-E102864C8DD8}" dt="2018-10-21T10:39:42.523" v="6360" actId="20577"/>
        <pc:sldMkLst>
          <pc:docMk/>
          <pc:sldMk cId="1394997285" sldId="282"/>
        </pc:sldMkLst>
        <pc:spChg chg="mod">
          <ac:chgData name="Kees Ligtenberg" userId="68c0411f7b676cb1" providerId="LiveId" clId="{8BCD7FE2-F7A3-484B-86E5-E102864C8DD8}" dt="2018-10-19T09:28:23.215" v="2644" actId="1076"/>
          <ac:spMkLst>
            <pc:docMk/>
            <pc:sldMk cId="1394997285" sldId="282"/>
            <ac:spMk id="4" creationId="{D6CE6238-3FC0-4D27-BE41-DA9B56D0F13A}"/>
          </ac:spMkLst>
        </pc:spChg>
        <pc:spChg chg="mod ord">
          <ac:chgData name="Kees Ligtenberg" userId="68c0411f7b676cb1" providerId="LiveId" clId="{8BCD7FE2-F7A3-484B-86E5-E102864C8DD8}" dt="2018-10-21T10:39:42.523" v="6360" actId="20577"/>
          <ac:spMkLst>
            <pc:docMk/>
            <pc:sldMk cId="1394997285" sldId="282"/>
            <ac:spMk id="5" creationId="{E665AF86-F910-403F-9CD6-60F1E6D62C30}"/>
          </ac:spMkLst>
        </pc:spChg>
        <pc:spChg chg="add mod">
          <ac:chgData name="Kees Ligtenberg" userId="68c0411f7b676cb1" providerId="LiveId" clId="{8BCD7FE2-F7A3-484B-86E5-E102864C8DD8}" dt="2018-10-19T11:28:08.063" v="4100" actId="1076"/>
          <ac:spMkLst>
            <pc:docMk/>
            <pc:sldMk cId="1394997285" sldId="282"/>
            <ac:spMk id="6" creationId="{922230B4-1E85-4424-B57B-92536238F39F}"/>
          </ac:spMkLst>
        </pc:spChg>
        <pc:spChg chg="mod">
          <ac:chgData name="Kees Ligtenberg" userId="68c0411f7b676cb1" providerId="LiveId" clId="{8BCD7FE2-F7A3-484B-86E5-E102864C8DD8}" dt="2018-10-19T11:27:24.530" v="4090" actId="14100"/>
          <ac:spMkLst>
            <pc:docMk/>
            <pc:sldMk cId="1394997285" sldId="282"/>
            <ac:spMk id="11" creationId="{A9B87D08-E24A-4700-ABFE-E647328C2F58}"/>
          </ac:spMkLst>
        </pc:spChg>
        <pc:spChg chg="add del mod">
          <ac:chgData name="Kees Ligtenberg" userId="68c0411f7b676cb1" providerId="LiveId" clId="{8BCD7FE2-F7A3-484B-86E5-E102864C8DD8}" dt="2018-10-19T11:27:24.530" v="4090" actId="14100"/>
          <ac:spMkLst>
            <pc:docMk/>
            <pc:sldMk cId="1394997285" sldId="282"/>
            <ac:spMk id="12" creationId="{3BA0EA00-6822-4FB7-9B0E-C878B0BF8825}"/>
          </ac:spMkLst>
        </pc:spChg>
        <pc:spChg chg="add del mod">
          <ac:chgData name="Kees Ligtenberg" userId="68c0411f7b676cb1" providerId="LiveId" clId="{8BCD7FE2-F7A3-484B-86E5-E102864C8DD8}" dt="2018-10-19T11:27:24.530" v="4090" actId="14100"/>
          <ac:spMkLst>
            <pc:docMk/>
            <pc:sldMk cId="1394997285" sldId="282"/>
            <ac:spMk id="15" creationId="{C62FA4DD-9BDA-4045-9D69-A55F37772D49}"/>
          </ac:spMkLst>
        </pc:spChg>
        <pc:spChg chg="add mod">
          <ac:chgData name="Kees Ligtenberg" userId="68c0411f7b676cb1" providerId="LiveId" clId="{8BCD7FE2-F7A3-484B-86E5-E102864C8DD8}" dt="2018-10-19T12:35:06.652" v="6250" actId="1037"/>
          <ac:spMkLst>
            <pc:docMk/>
            <pc:sldMk cId="1394997285" sldId="282"/>
            <ac:spMk id="18" creationId="{E87C7EE1-768A-40C3-88F4-A114614CA967}"/>
          </ac:spMkLst>
        </pc:spChg>
        <pc:spChg chg="mod">
          <ac:chgData name="Kees Ligtenberg" userId="68c0411f7b676cb1" providerId="LiveId" clId="{8BCD7FE2-F7A3-484B-86E5-E102864C8DD8}" dt="2018-10-19T11:27:24.530" v="4090" actId="14100"/>
          <ac:spMkLst>
            <pc:docMk/>
            <pc:sldMk cId="1394997285" sldId="282"/>
            <ac:spMk id="27" creationId="{A235FA77-5D34-43DA-8221-25F2CE564CEC}"/>
          </ac:spMkLst>
        </pc:spChg>
        <pc:spChg chg="add mod">
          <ac:chgData name="Kees Ligtenberg" userId="68c0411f7b676cb1" providerId="LiveId" clId="{8BCD7FE2-F7A3-484B-86E5-E102864C8DD8}" dt="2018-10-19T11:28:12.621" v="4102" actId="1076"/>
          <ac:spMkLst>
            <pc:docMk/>
            <pc:sldMk cId="1394997285" sldId="282"/>
            <ac:spMk id="32" creationId="{BD90C1D9-BDB5-4DA1-834C-09A69D0CCEB0}"/>
          </ac:spMkLst>
        </pc:spChg>
        <pc:spChg chg="mod">
          <ac:chgData name="Kees Ligtenberg" userId="68c0411f7b676cb1" providerId="LiveId" clId="{8BCD7FE2-F7A3-484B-86E5-E102864C8DD8}" dt="2018-10-19T11:27:24.530" v="4090" actId="14100"/>
          <ac:spMkLst>
            <pc:docMk/>
            <pc:sldMk cId="1394997285" sldId="282"/>
            <ac:spMk id="33" creationId="{BB4004B3-60C2-4706-B188-9089BBA5D51C}"/>
          </ac:spMkLst>
        </pc:spChg>
        <pc:grpChg chg="del mod">
          <ac:chgData name="Kees Ligtenberg" userId="68c0411f7b676cb1" providerId="LiveId" clId="{8BCD7FE2-F7A3-484B-86E5-E102864C8DD8}" dt="2018-10-19T11:27:28.089" v="4091" actId="165"/>
          <ac:grpSpMkLst>
            <pc:docMk/>
            <pc:sldMk cId="1394997285" sldId="282"/>
            <ac:grpSpMk id="23" creationId="{0CEC5714-A90A-43E1-ADC8-9034266B9386}"/>
          </ac:grpSpMkLst>
        </pc:grpChg>
        <pc:grpChg chg="del mod">
          <ac:chgData name="Kees Ligtenberg" userId="68c0411f7b676cb1" providerId="LiveId" clId="{8BCD7FE2-F7A3-484B-86E5-E102864C8DD8}" dt="2018-10-19T11:27:28.089" v="4091" actId="165"/>
          <ac:grpSpMkLst>
            <pc:docMk/>
            <pc:sldMk cId="1394997285" sldId="282"/>
            <ac:grpSpMk id="24" creationId="{FE6465ED-161A-474F-91B4-930CFD0CB4B6}"/>
          </ac:grpSpMkLst>
        </pc:grpChg>
        <pc:grpChg chg="add mod">
          <ac:chgData name="Kees Ligtenberg" userId="68c0411f7b676cb1" providerId="LiveId" clId="{8BCD7FE2-F7A3-484B-86E5-E102864C8DD8}" dt="2018-10-19T11:27:35.242" v="4092" actId="338"/>
          <ac:grpSpMkLst>
            <pc:docMk/>
            <pc:sldMk cId="1394997285" sldId="282"/>
            <ac:grpSpMk id="40" creationId="{F9CDF3D3-15F8-4777-8F7F-700F96449F24}"/>
          </ac:grpSpMkLst>
        </pc:grpChg>
        <pc:grpChg chg="add mod">
          <ac:chgData name="Kees Ligtenberg" userId="68c0411f7b676cb1" providerId="LiveId" clId="{8BCD7FE2-F7A3-484B-86E5-E102864C8DD8}" dt="2018-10-19T11:27:35.242" v="4092" actId="338"/>
          <ac:grpSpMkLst>
            <pc:docMk/>
            <pc:sldMk cId="1394997285" sldId="282"/>
            <ac:grpSpMk id="41" creationId="{A423BB55-C67D-46F3-889E-48DEEA2D5D1D}"/>
          </ac:grpSpMkLst>
        </pc:grpChg>
        <pc:picChg chg="add del mod">
          <ac:chgData name="Kees Ligtenberg" userId="68c0411f7b676cb1" providerId="LiveId" clId="{8BCD7FE2-F7A3-484B-86E5-E102864C8DD8}" dt="2018-10-19T09:38:10.286" v="2667"/>
          <ac:picMkLst>
            <pc:docMk/>
            <pc:sldMk cId="1394997285" sldId="282"/>
            <ac:picMk id="2" creationId="{05F86607-D406-41AA-9E60-C94592C6F418}"/>
          </ac:picMkLst>
        </pc:picChg>
        <pc:picChg chg="mod">
          <ac:chgData name="Kees Ligtenberg" userId="68c0411f7b676cb1" providerId="LiveId" clId="{8BCD7FE2-F7A3-484B-86E5-E102864C8DD8}" dt="2018-10-19T11:27:42.535" v="4094" actId="14100"/>
          <ac:picMkLst>
            <pc:docMk/>
            <pc:sldMk cId="1394997285" sldId="282"/>
            <ac:picMk id="7" creationId="{3F26F133-2B5F-4657-81CB-F3823BFBAD0E}"/>
          </ac:picMkLst>
        </pc:picChg>
        <pc:picChg chg="add mod">
          <ac:chgData name="Kees Ligtenberg" userId="68c0411f7b676cb1" providerId="LiveId" clId="{8BCD7FE2-F7A3-484B-86E5-E102864C8DD8}" dt="2018-10-19T12:34:57.519" v="6246" actId="1076"/>
          <ac:picMkLst>
            <pc:docMk/>
            <pc:sldMk cId="1394997285" sldId="282"/>
            <ac:picMk id="28" creationId="{22F8E32D-FA09-4332-82F1-5C1C003E8DDF}"/>
          </ac:picMkLst>
        </pc:picChg>
        <pc:cxnChg chg="mod">
          <ac:chgData name="Kees Ligtenberg" userId="68c0411f7b676cb1" providerId="LiveId" clId="{8BCD7FE2-F7A3-484B-86E5-E102864C8DD8}" dt="2018-10-19T11:27:24.530" v="4090" actId="14100"/>
          <ac:cxnSpMkLst>
            <pc:docMk/>
            <pc:sldMk cId="1394997285" sldId="282"/>
            <ac:cxnSpMk id="3" creationId="{FEBD5B1A-A31F-4CAB-8C8E-524F6F12C5CB}"/>
          </ac:cxnSpMkLst>
        </pc:cxnChg>
        <pc:cxnChg chg="mod">
          <ac:chgData name="Kees Ligtenberg" userId="68c0411f7b676cb1" providerId="LiveId" clId="{8BCD7FE2-F7A3-484B-86E5-E102864C8DD8}" dt="2018-10-19T11:27:24.530" v="4090" actId="14100"/>
          <ac:cxnSpMkLst>
            <pc:docMk/>
            <pc:sldMk cId="1394997285" sldId="282"/>
            <ac:cxnSpMk id="10" creationId="{735C42BB-70A3-4EE0-A6CC-BC06FF5A8999}"/>
          </ac:cxnSpMkLst>
        </pc:cxnChg>
        <pc:cxnChg chg="mod">
          <ac:chgData name="Kees Ligtenberg" userId="68c0411f7b676cb1" providerId="LiveId" clId="{8BCD7FE2-F7A3-484B-86E5-E102864C8DD8}" dt="2018-10-19T11:27:24.530" v="4090" actId="14100"/>
          <ac:cxnSpMkLst>
            <pc:docMk/>
            <pc:sldMk cId="1394997285" sldId="282"/>
            <ac:cxnSpMk id="13" creationId="{65DAC6F5-F8BF-4F2D-8FEA-4B06F370F5AE}"/>
          </ac:cxnSpMkLst>
        </pc:cxnChg>
        <pc:cxnChg chg="mod">
          <ac:chgData name="Kees Ligtenberg" userId="68c0411f7b676cb1" providerId="LiveId" clId="{8BCD7FE2-F7A3-484B-86E5-E102864C8DD8}" dt="2018-10-19T11:27:24.530" v="4090" actId="14100"/>
          <ac:cxnSpMkLst>
            <pc:docMk/>
            <pc:sldMk cId="1394997285" sldId="282"/>
            <ac:cxnSpMk id="14" creationId="{18B1D328-FAE1-4AF8-B785-9AFE4FE82D66}"/>
          </ac:cxnSpMkLst>
        </pc:cxnChg>
        <pc:cxnChg chg="mod">
          <ac:chgData name="Kees Ligtenberg" userId="68c0411f7b676cb1" providerId="LiveId" clId="{8BCD7FE2-F7A3-484B-86E5-E102864C8DD8}" dt="2018-10-19T11:27:24.530" v="4090" actId="14100"/>
          <ac:cxnSpMkLst>
            <pc:docMk/>
            <pc:sldMk cId="1394997285" sldId="282"/>
            <ac:cxnSpMk id="16" creationId="{C8D496C7-2532-465F-9B74-F1972C23A07F}"/>
          </ac:cxnSpMkLst>
        </pc:cxnChg>
        <pc:cxnChg chg="mod">
          <ac:chgData name="Kees Ligtenberg" userId="68c0411f7b676cb1" providerId="LiveId" clId="{8BCD7FE2-F7A3-484B-86E5-E102864C8DD8}" dt="2018-10-19T11:27:24.530" v="4090" actId="14100"/>
          <ac:cxnSpMkLst>
            <pc:docMk/>
            <pc:sldMk cId="1394997285" sldId="282"/>
            <ac:cxnSpMk id="17" creationId="{594E8294-D4A2-4791-8A75-7280E5DCA59A}"/>
          </ac:cxnSpMkLst>
        </pc:cxnChg>
        <pc:cxnChg chg="mod">
          <ac:chgData name="Kees Ligtenberg" userId="68c0411f7b676cb1" providerId="LiveId" clId="{8BCD7FE2-F7A3-484B-86E5-E102864C8DD8}" dt="2018-10-19T11:27:24.530" v="4090" actId="14100"/>
          <ac:cxnSpMkLst>
            <pc:docMk/>
            <pc:sldMk cId="1394997285" sldId="282"/>
            <ac:cxnSpMk id="19" creationId="{88BD2D04-E8C6-412D-BF94-3BD3093877BA}"/>
          </ac:cxnSpMkLst>
        </pc:cxnChg>
        <pc:cxnChg chg="mod topLvl">
          <ac:chgData name="Kees Ligtenberg" userId="68c0411f7b676cb1" providerId="LiveId" clId="{8BCD7FE2-F7A3-484B-86E5-E102864C8DD8}" dt="2018-10-19T11:27:35.242" v="4092" actId="338"/>
          <ac:cxnSpMkLst>
            <pc:docMk/>
            <pc:sldMk cId="1394997285" sldId="282"/>
            <ac:cxnSpMk id="21" creationId="{500699D6-EB2E-46A3-95BC-1F4598BAB11E}"/>
          </ac:cxnSpMkLst>
        </pc:cxnChg>
        <pc:cxnChg chg="mod topLvl">
          <ac:chgData name="Kees Ligtenberg" userId="68c0411f7b676cb1" providerId="LiveId" clId="{8BCD7FE2-F7A3-484B-86E5-E102864C8DD8}" dt="2018-10-19T11:27:35.242" v="4092" actId="338"/>
          <ac:cxnSpMkLst>
            <pc:docMk/>
            <pc:sldMk cId="1394997285" sldId="282"/>
            <ac:cxnSpMk id="22" creationId="{F6CF2B41-4FA9-468C-A652-DC06690F5212}"/>
          </ac:cxnSpMkLst>
        </pc:cxnChg>
        <pc:cxnChg chg="mod topLvl">
          <ac:chgData name="Kees Ligtenberg" userId="68c0411f7b676cb1" providerId="LiveId" clId="{8BCD7FE2-F7A3-484B-86E5-E102864C8DD8}" dt="2018-10-19T11:27:35.242" v="4092" actId="338"/>
          <ac:cxnSpMkLst>
            <pc:docMk/>
            <pc:sldMk cId="1394997285" sldId="282"/>
            <ac:cxnSpMk id="25" creationId="{EC019AF7-A386-4150-A989-AE966570BD64}"/>
          </ac:cxnSpMkLst>
        </pc:cxnChg>
        <pc:cxnChg chg="mod topLvl">
          <ac:chgData name="Kees Ligtenberg" userId="68c0411f7b676cb1" providerId="LiveId" clId="{8BCD7FE2-F7A3-484B-86E5-E102864C8DD8}" dt="2018-10-19T11:27:35.242" v="4092" actId="338"/>
          <ac:cxnSpMkLst>
            <pc:docMk/>
            <pc:sldMk cId="1394997285" sldId="282"/>
            <ac:cxnSpMk id="26" creationId="{9266448B-E8A6-4312-8597-9AF710401033}"/>
          </ac:cxnSpMkLst>
        </pc:cxnChg>
        <pc:cxnChg chg="add del mod">
          <ac:chgData name="Kees Ligtenberg" userId="68c0411f7b676cb1" providerId="LiveId" clId="{8BCD7FE2-F7A3-484B-86E5-E102864C8DD8}" dt="2018-10-19T11:28:12.621" v="4102" actId="1076"/>
          <ac:cxnSpMkLst>
            <pc:docMk/>
            <pc:sldMk cId="1394997285" sldId="282"/>
            <ac:cxnSpMk id="29" creationId="{BBD1B7FB-E751-460A-954A-9F36221B307E}"/>
          </ac:cxnSpMkLst>
        </pc:cxnChg>
      </pc:sldChg>
      <pc:sldChg chg="addSp delSp modSp add">
        <pc:chgData name="Kees Ligtenberg" userId="68c0411f7b676cb1" providerId="LiveId" clId="{8BCD7FE2-F7A3-484B-86E5-E102864C8DD8}" dt="2018-10-22T22:35:23.116" v="7629" actId="1037"/>
        <pc:sldMkLst>
          <pc:docMk/>
          <pc:sldMk cId="3720101804" sldId="283"/>
        </pc:sldMkLst>
        <pc:spChg chg="mod">
          <ac:chgData name="Kees Ligtenberg" userId="68c0411f7b676cb1" providerId="LiveId" clId="{8BCD7FE2-F7A3-484B-86E5-E102864C8DD8}" dt="2018-10-19T11:21:23" v="3821" actId="20577"/>
          <ac:spMkLst>
            <pc:docMk/>
            <pc:sldMk cId="3720101804" sldId="283"/>
            <ac:spMk id="2" creationId="{2FA64BF6-D175-49A7-9C71-6BED1F7117A6}"/>
          </ac:spMkLst>
        </pc:spChg>
        <pc:spChg chg="mod">
          <ac:chgData name="Kees Ligtenberg" userId="68c0411f7b676cb1" providerId="LiveId" clId="{8BCD7FE2-F7A3-484B-86E5-E102864C8DD8}" dt="2018-10-21T10:44:24.810" v="6517" actId="6549"/>
          <ac:spMkLst>
            <pc:docMk/>
            <pc:sldMk cId="3720101804" sldId="283"/>
            <ac:spMk id="3" creationId="{B8E9CF9E-FAAA-4A98-8AB8-C538AD41867A}"/>
          </ac:spMkLst>
        </pc:spChg>
        <pc:spChg chg="add del mod">
          <ac:chgData name="Kees Ligtenberg" userId="68c0411f7b676cb1" providerId="LiveId" clId="{8BCD7FE2-F7A3-484B-86E5-E102864C8DD8}" dt="2018-10-21T13:34:58.137" v="6826" actId="478"/>
          <ac:spMkLst>
            <pc:docMk/>
            <pc:sldMk cId="3720101804" sldId="283"/>
            <ac:spMk id="6" creationId="{2F46AF1E-CBF8-4C98-87BC-B4640376A32A}"/>
          </ac:spMkLst>
        </pc:spChg>
        <pc:spChg chg="add del mod">
          <ac:chgData name="Kees Ligtenberg" userId="68c0411f7b676cb1" providerId="LiveId" clId="{8BCD7FE2-F7A3-484B-86E5-E102864C8DD8}" dt="2018-10-19T11:19:00.712" v="3660" actId="478"/>
          <ac:spMkLst>
            <pc:docMk/>
            <pc:sldMk cId="3720101804" sldId="283"/>
            <ac:spMk id="6" creationId="{FBFFCA7A-407E-4F8D-9BA8-9D7A06EAA3DF}"/>
          </ac:spMkLst>
        </pc:spChg>
        <pc:spChg chg="add mod">
          <ac:chgData name="Kees Ligtenberg" userId="68c0411f7b676cb1" providerId="LiveId" clId="{8BCD7FE2-F7A3-484B-86E5-E102864C8DD8}" dt="2018-10-21T14:05:47.392" v="7158" actId="164"/>
          <ac:spMkLst>
            <pc:docMk/>
            <pc:sldMk cId="3720101804" sldId="283"/>
            <ac:spMk id="8" creationId="{094AC443-0055-4223-9777-1659BCCCC86C}"/>
          </ac:spMkLst>
        </pc:spChg>
        <pc:spChg chg="add del mod">
          <ac:chgData name="Kees Ligtenberg" userId="68c0411f7b676cb1" providerId="LiveId" clId="{8BCD7FE2-F7A3-484B-86E5-E102864C8DD8}" dt="2018-10-21T14:08:50.647" v="7265" actId="478"/>
          <ac:spMkLst>
            <pc:docMk/>
            <pc:sldMk cId="3720101804" sldId="283"/>
            <ac:spMk id="21" creationId="{923DA5DC-FD0B-4DA1-A545-598BB8C76DA9}"/>
          </ac:spMkLst>
        </pc:spChg>
        <pc:spChg chg="add del mod">
          <ac:chgData name="Kees Ligtenberg" userId="68c0411f7b676cb1" providerId="LiveId" clId="{8BCD7FE2-F7A3-484B-86E5-E102864C8DD8}" dt="2018-10-21T14:08:50.647" v="7265" actId="478"/>
          <ac:spMkLst>
            <pc:docMk/>
            <pc:sldMk cId="3720101804" sldId="283"/>
            <ac:spMk id="22" creationId="{8629325D-A6C7-438C-93EA-5DD1F880D473}"/>
          </ac:spMkLst>
        </pc:spChg>
        <pc:spChg chg="add del mod">
          <ac:chgData name="Kees Ligtenberg" userId="68c0411f7b676cb1" providerId="LiveId" clId="{8BCD7FE2-F7A3-484B-86E5-E102864C8DD8}" dt="2018-10-21T14:08:42.887" v="7252"/>
          <ac:spMkLst>
            <pc:docMk/>
            <pc:sldMk cId="3720101804" sldId="283"/>
            <ac:spMk id="28" creationId="{C312F645-A684-48D8-903E-2D7997744191}"/>
          </ac:spMkLst>
        </pc:spChg>
        <pc:spChg chg="add del mod">
          <ac:chgData name="Kees Ligtenberg" userId="68c0411f7b676cb1" providerId="LiveId" clId="{8BCD7FE2-F7A3-484B-86E5-E102864C8DD8}" dt="2018-10-21T14:08:42.887" v="7252"/>
          <ac:spMkLst>
            <pc:docMk/>
            <pc:sldMk cId="3720101804" sldId="283"/>
            <ac:spMk id="29" creationId="{B643D53A-512F-4277-B7E7-A5265E852CD2}"/>
          </ac:spMkLst>
        </pc:spChg>
        <pc:spChg chg="add mod">
          <ac:chgData name="Kees Ligtenberg" userId="68c0411f7b676cb1" providerId="LiveId" clId="{8BCD7FE2-F7A3-484B-86E5-E102864C8DD8}" dt="2018-10-22T22:35:23.116" v="7629" actId="1037"/>
          <ac:spMkLst>
            <pc:docMk/>
            <pc:sldMk cId="3720101804" sldId="283"/>
            <ac:spMk id="31" creationId="{7AFA7B1C-297D-450B-9EE8-C067385B937D}"/>
          </ac:spMkLst>
        </pc:spChg>
        <pc:spChg chg="add mod">
          <ac:chgData name="Kees Ligtenberg" userId="68c0411f7b676cb1" providerId="LiveId" clId="{8BCD7FE2-F7A3-484B-86E5-E102864C8DD8}" dt="2018-10-22T22:35:08.105" v="7624" actId="1038"/>
          <ac:spMkLst>
            <pc:docMk/>
            <pc:sldMk cId="3720101804" sldId="283"/>
            <ac:spMk id="32" creationId="{2434220A-1592-4C79-9B10-EC58C486DAB3}"/>
          </ac:spMkLst>
        </pc:spChg>
        <pc:grpChg chg="add mod">
          <ac:chgData name="Kees Ligtenberg" userId="68c0411f7b676cb1" providerId="LiveId" clId="{8BCD7FE2-F7A3-484B-86E5-E102864C8DD8}" dt="2018-10-21T14:08:53.379" v="7288" actId="1035"/>
          <ac:grpSpMkLst>
            <pc:docMk/>
            <pc:sldMk cId="3720101804" sldId="283"/>
            <ac:grpSpMk id="20" creationId="{5A344B75-2072-41B0-A8BF-51352D8207D5}"/>
          </ac:grpSpMkLst>
        </pc:grpChg>
        <pc:picChg chg="add mod">
          <ac:chgData name="Kees Ligtenberg" userId="68c0411f7b676cb1" providerId="LiveId" clId="{8BCD7FE2-F7A3-484B-86E5-E102864C8DD8}" dt="2018-10-21T14:05:47.392" v="7158" actId="164"/>
          <ac:picMkLst>
            <pc:docMk/>
            <pc:sldMk cId="3720101804" sldId="283"/>
            <ac:picMk id="7" creationId="{3ACF3F72-1252-4707-A2E2-8B32EED7DF3D}"/>
          </ac:picMkLst>
        </pc:picChg>
        <pc:cxnChg chg="add mod">
          <ac:chgData name="Kees Ligtenberg" userId="68c0411f7b676cb1" providerId="LiveId" clId="{8BCD7FE2-F7A3-484B-86E5-E102864C8DD8}" dt="2018-10-21T14:05:47.392" v="7158" actId="164"/>
          <ac:cxnSpMkLst>
            <pc:docMk/>
            <pc:sldMk cId="3720101804" sldId="283"/>
            <ac:cxnSpMk id="10" creationId="{E65AD3C4-0CDB-4722-85D7-080D7E97CB45}"/>
          </ac:cxnSpMkLst>
        </pc:cxnChg>
        <pc:cxnChg chg="add del mod">
          <ac:chgData name="Kees Ligtenberg" userId="68c0411f7b676cb1" providerId="LiveId" clId="{8BCD7FE2-F7A3-484B-86E5-E102864C8DD8}" dt="2018-10-21T13:34:58.137" v="6826" actId="478"/>
          <ac:cxnSpMkLst>
            <pc:docMk/>
            <pc:sldMk cId="3720101804" sldId="283"/>
            <ac:cxnSpMk id="11" creationId="{CFFC37B6-94CC-4A74-A54A-49BD4D9F886D}"/>
          </ac:cxnSpMkLst>
        </pc:cxnChg>
        <pc:cxnChg chg="add del mod">
          <ac:chgData name="Kees Ligtenberg" userId="68c0411f7b676cb1" providerId="LiveId" clId="{8BCD7FE2-F7A3-484B-86E5-E102864C8DD8}" dt="2018-10-21T14:08:50.647" v="7265" actId="478"/>
          <ac:cxnSpMkLst>
            <pc:docMk/>
            <pc:sldMk cId="3720101804" sldId="283"/>
            <ac:cxnSpMk id="24" creationId="{BB4AB119-4DAB-4EF0-A2C9-86C80899A89A}"/>
          </ac:cxnSpMkLst>
        </pc:cxnChg>
        <pc:cxnChg chg="add del mod">
          <ac:chgData name="Kees Ligtenberg" userId="68c0411f7b676cb1" providerId="LiveId" clId="{8BCD7FE2-F7A3-484B-86E5-E102864C8DD8}" dt="2018-10-21T14:08:42.887" v="7252"/>
          <ac:cxnSpMkLst>
            <pc:docMk/>
            <pc:sldMk cId="3720101804" sldId="283"/>
            <ac:cxnSpMk id="30" creationId="{8E2949DC-973E-4FE0-BD98-CBACE7E34385}"/>
          </ac:cxnSpMkLst>
        </pc:cxnChg>
        <pc:cxnChg chg="add mod">
          <ac:chgData name="Kees Ligtenberg" userId="68c0411f7b676cb1" providerId="LiveId" clId="{8BCD7FE2-F7A3-484B-86E5-E102864C8DD8}" dt="2018-10-21T14:09:51.983" v="7311" actId="13822"/>
          <ac:cxnSpMkLst>
            <pc:docMk/>
            <pc:sldMk cId="3720101804" sldId="283"/>
            <ac:cxnSpMk id="34" creationId="{64CCFC7F-37E2-4B63-B846-39C3CEA16EA1}"/>
          </ac:cxnSpMkLst>
        </pc:cxnChg>
        <pc:cxnChg chg="add mod">
          <ac:chgData name="Kees Ligtenberg" userId="68c0411f7b676cb1" providerId="LiveId" clId="{8BCD7FE2-F7A3-484B-86E5-E102864C8DD8}" dt="2018-10-21T14:10:17.116" v="7353" actId="1037"/>
          <ac:cxnSpMkLst>
            <pc:docMk/>
            <pc:sldMk cId="3720101804" sldId="283"/>
            <ac:cxnSpMk id="35" creationId="{A0A48123-0B4F-439A-BD5F-CAE7C11B2F18}"/>
          </ac:cxnSpMkLst>
        </pc:cxnChg>
        <pc:cxnChg chg="add mod">
          <ac:chgData name="Kees Ligtenberg" userId="68c0411f7b676cb1" providerId="LiveId" clId="{8BCD7FE2-F7A3-484B-86E5-E102864C8DD8}" dt="2018-10-22T22:35:23.116" v="7629" actId="1037"/>
          <ac:cxnSpMkLst>
            <pc:docMk/>
            <pc:sldMk cId="3720101804" sldId="283"/>
            <ac:cxnSpMk id="37" creationId="{DD9151EC-6B50-42A6-BE04-B60118CC3552}"/>
          </ac:cxnSpMkLst>
        </pc:cxnChg>
      </pc:sldChg>
      <pc:sldChg chg="addSp delSp modSp add">
        <pc:chgData name="Kees Ligtenberg" userId="68c0411f7b676cb1" providerId="LiveId" clId="{8BCD7FE2-F7A3-484B-86E5-E102864C8DD8}" dt="2018-10-21T14:15:31.139" v="7473" actId="20577"/>
        <pc:sldMkLst>
          <pc:docMk/>
          <pc:sldMk cId="1506193565" sldId="284"/>
        </pc:sldMkLst>
        <pc:spChg chg="mod">
          <ac:chgData name="Kees Ligtenberg" userId="68c0411f7b676cb1" providerId="LiveId" clId="{8BCD7FE2-F7A3-484B-86E5-E102864C8DD8}" dt="2018-10-19T12:37:59.477" v="6256" actId="20577"/>
          <ac:spMkLst>
            <pc:docMk/>
            <pc:sldMk cId="1506193565" sldId="284"/>
            <ac:spMk id="2" creationId="{8AE241F8-6648-4068-9954-CCDBADE882D3}"/>
          </ac:spMkLst>
        </pc:spChg>
        <pc:spChg chg="mod">
          <ac:chgData name="Kees Ligtenberg" userId="68c0411f7b676cb1" providerId="LiveId" clId="{8BCD7FE2-F7A3-484B-86E5-E102864C8DD8}" dt="2018-10-21T14:15:31.139" v="7473" actId="20577"/>
          <ac:spMkLst>
            <pc:docMk/>
            <pc:sldMk cId="1506193565" sldId="284"/>
            <ac:spMk id="3" creationId="{44EF3521-19F9-4BF5-9CCE-9F2690A75929}"/>
          </ac:spMkLst>
        </pc:spChg>
        <pc:spChg chg="mod">
          <ac:chgData name="Kees Ligtenberg" userId="68c0411f7b676cb1" providerId="LiveId" clId="{8BCD7FE2-F7A3-484B-86E5-E102864C8DD8}" dt="2018-10-19T12:39:43.508" v="6282" actId="1076"/>
          <ac:spMkLst>
            <pc:docMk/>
            <pc:sldMk cId="1506193565" sldId="284"/>
            <ac:spMk id="4" creationId="{65911F5D-FDDB-47FF-9C24-7122F4FF7370}"/>
          </ac:spMkLst>
        </pc:spChg>
        <pc:spChg chg="del mod">
          <ac:chgData name="Kees Ligtenberg" userId="68c0411f7b676cb1" providerId="LiveId" clId="{8BCD7FE2-F7A3-484B-86E5-E102864C8DD8}" dt="2018-10-19T12:41:24.468" v="6296"/>
          <ac:spMkLst>
            <pc:docMk/>
            <pc:sldMk cId="1506193565" sldId="284"/>
            <ac:spMk id="5" creationId="{6BC91536-5AC3-433B-94CC-B245DDF9785D}"/>
          </ac:spMkLst>
        </pc:spChg>
        <pc:spChg chg="add mod">
          <ac:chgData name="Kees Ligtenberg" userId="68c0411f7b676cb1" providerId="LiveId" clId="{8BCD7FE2-F7A3-484B-86E5-E102864C8DD8}" dt="2018-10-19T12:41:42.972" v="6298" actId="1076"/>
          <ac:spMkLst>
            <pc:docMk/>
            <pc:sldMk cId="1506193565" sldId="284"/>
            <ac:spMk id="8" creationId="{2DC26EE1-D7E1-400C-BB39-9C45093375F1}"/>
          </ac:spMkLst>
        </pc:spChg>
        <pc:spChg chg="add mod">
          <ac:chgData name="Kees Ligtenberg" userId="68c0411f7b676cb1" providerId="LiveId" clId="{8BCD7FE2-F7A3-484B-86E5-E102864C8DD8}" dt="2018-10-19T11:44:42.250" v="4618" actId="164"/>
          <ac:spMkLst>
            <pc:docMk/>
            <pc:sldMk cId="1506193565" sldId="284"/>
            <ac:spMk id="9" creationId="{8F33CB74-9226-4E3E-AE52-2767AFA33921}"/>
          </ac:spMkLst>
        </pc:spChg>
        <pc:spChg chg="add mod">
          <ac:chgData name="Kees Ligtenberg" userId="68c0411f7b676cb1" providerId="LiveId" clId="{8BCD7FE2-F7A3-484B-86E5-E102864C8DD8}" dt="2018-10-19T12:41:39.916" v="6297" actId="1076"/>
          <ac:spMkLst>
            <pc:docMk/>
            <pc:sldMk cId="1506193565" sldId="284"/>
            <ac:spMk id="10" creationId="{9FF97F91-A204-4392-846B-CADB9E16893A}"/>
          </ac:spMkLst>
        </pc:spChg>
        <pc:spChg chg="add mod">
          <ac:chgData name="Kees Ligtenberg" userId="68c0411f7b676cb1" providerId="LiveId" clId="{8BCD7FE2-F7A3-484B-86E5-E102864C8DD8}" dt="2018-10-19T12:41:54.147" v="6301" actId="1076"/>
          <ac:spMkLst>
            <pc:docMk/>
            <pc:sldMk cId="1506193565" sldId="284"/>
            <ac:spMk id="11" creationId="{4B7DDB43-1441-4202-B57A-9974ECBC50F3}"/>
          </ac:spMkLst>
        </pc:spChg>
        <pc:spChg chg="add mod">
          <ac:chgData name="Kees Ligtenberg" userId="68c0411f7b676cb1" providerId="LiveId" clId="{8BCD7FE2-F7A3-484B-86E5-E102864C8DD8}" dt="2018-10-21T14:13:44.102" v="7407" actId="20577"/>
          <ac:spMkLst>
            <pc:docMk/>
            <pc:sldMk cId="1506193565" sldId="284"/>
            <ac:spMk id="12" creationId="{55FDCABD-356C-4CB3-91B6-33F314397B7D}"/>
          </ac:spMkLst>
        </pc:spChg>
        <pc:spChg chg="add mod">
          <ac:chgData name="Kees Ligtenberg" userId="68c0411f7b676cb1" providerId="LiveId" clId="{8BCD7FE2-F7A3-484B-86E5-E102864C8DD8}" dt="2018-10-21T14:13:58.506" v="7433" actId="20577"/>
          <ac:spMkLst>
            <pc:docMk/>
            <pc:sldMk cId="1506193565" sldId="284"/>
            <ac:spMk id="13" creationId="{0C7AAF03-D15E-4B2E-A88B-218902F5C626}"/>
          </ac:spMkLst>
        </pc:spChg>
        <pc:spChg chg="add del mod">
          <ac:chgData name="Kees Ligtenberg" userId="68c0411f7b676cb1" providerId="LiveId" clId="{8BCD7FE2-F7A3-484B-86E5-E102864C8DD8}" dt="2018-10-19T11:47:28.288" v="4874" actId="478"/>
          <ac:spMkLst>
            <pc:docMk/>
            <pc:sldMk cId="1506193565" sldId="284"/>
            <ac:spMk id="15" creationId="{4BB28D0A-E096-40BE-A28D-82D755E601BE}"/>
          </ac:spMkLst>
        </pc:spChg>
        <pc:spChg chg="add mod">
          <ac:chgData name="Kees Ligtenberg" userId="68c0411f7b676cb1" providerId="LiveId" clId="{8BCD7FE2-F7A3-484B-86E5-E102864C8DD8}" dt="2018-10-21T13:38:48.908" v="7050" actId="20577"/>
          <ac:spMkLst>
            <pc:docMk/>
            <pc:sldMk cId="1506193565" sldId="284"/>
            <ac:spMk id="16" creationId="{43BFF00A-741A-4276-A269-3A03958E91BE}"/>
          </ac:spMkLst>
        </pc:spChg>
        <pc:grpChg chg="add mod">
          <ac:chgData name="Kees Ligtenberg" userId="68c0411f7b676cb1" providerId="LiveId" clId="{8BCD7FE2-F7A3-484B-86E5-E102864C8DD8}" dt="2018-10-19T12:41:54.147" v="6301" actId="1076"/>
          <ac:grpSpMkLst>
            <pc:docMk/>
            <pc:sldMk cId="1506193565" sldId="284"/>
            <ac:grpSpMk id="14" creationId="{A29F506C-4372-4ACC-A899-B280F4673A99}"/>
          </ac:grpSpMkLst>
        </pc:grpChg>
        <pc:grpChg chg="add del mod">
          <ac:chgData name="Kees Ligtenberg" userId="68c0411f7b676cb1" providerId="LiveId" clId="{8BCD7FE2-F7A3-484B-86E5-E102864C8DD8}" dt="2018-10-19T12:39:46.611" v="6289"/>
          <ac:grpSpMkLst>
            <pc:docMk/>
            <pc:sldMk cId="1506193565" sldId="284"/>
            <ac:grpSpMk id="17" creationId="{00DCE91B-AFD3-42EC-A985-0D06BB5D313B}"/>
          </ac:grpSpMkLst>
        </pc:grpChg>
        <pc:grpChg chg="add mod">
          <ac:chgData name="Kees Ligtenberg" userId="68c0411f7b676cb1" providerId="LiveId" clId="{8BCD7FE2-F7A3-484B-86E5-E102864C8DD8}" dt="2018-10-19T12:42:01.271" v="6304" actId="1076"/>
          <ac:grpSpMkLst>
            <pc:docMk/>
            <pc:sldMk cId="1506193565" sldId="284"/>
            <ac:grpSpMk id="25" creationId="{3E408CF5-CD16-414B-B4F7-0B9EB97746A1}"/>
          </ac:grpSpMkLst>
        </pc:grpChg>
        <pc:picChg chg="add mod modCrop">
          <ac:chgData name="Kees Ligtenberg" userId="68c0411f7b676cb1" providerId="LiveId" clId="{8BCD7FE2-F7A3-484B-86E5-E102864C8DD8}" dt="2018-10-19T11:44:42.250" v="4618" actId="164"/>
          <ac:picMkLst>
            <pc:docMk/>
            <pc:sldMk cId="1506193565" sldId="284"/>
            <ac:picMk id="6" creationId="{9E208370-7D81-4A48-8B34-EADD9FF400AB}"/>
          </ac:picMkLst>
        </pc:picChg>
        <pc:picChg chg="add mod modCrop">
          <ac:chgData name="Kees Ligtenberg" userId="68c0411f7b676cb1" providerId="LiveId" clId="{8BCD7FE2-F7A3-484B-86E5-E102864C8DD8}" dt="2018-10-19T12:41:39.916" v="6297" actId="1076"/>
          <ac:picMkLst>
            <pc:docMk/>
            <pc:sldMk cId="1506193565" sldId="284"/>
            <ac:picMk id="7" creationId="{3EBF0D4A-322D-4D45-A833-AC61896CF036}"/>
          </ac:picMkLst>
        </pc:picChg>
      </pc:sldChg>
      <pc:sldMasterChg chg="addSp modSp">
        <pc:chgData name="Kees Ligtenberg" userId="68c0411f7b676cb1" providerId="LiveId" clId="{8BCD7FE2-F7A3-484B-86E5-E102864C8DD8}" dt="2018-10-19T12:01:07.606" v="5672" actId="20577"/>
        <pc:sldMasterMkLst>
          <pc:docMk/>
          <pc:sldMasterMk cId="3532122977" sldId="2147483648"/>
        </pc:sldMasterMkLst>
        <pc:spChg chg="mod">
          <ac:chgData name="Kees Ligtenberg" userId="68c0411f7b676cb1" providerId="LiveId" clId="{8BCD7FE2-F7A3-484B-86E5-E102864C8DD8}" dt="2018-10-18T13:23:34.178" v="49" actId="207"/>
          <ac:spMkLst>
            <pc:docMk/>
            <pc:sldMasterMk cId="3532122977" sldId="2147483648"/>
            <ac:spMk id="6" creationId="{68305583-2B3F-49E1-9D52-682F2B5E193A}"/>
          </ac:spMkLst>
        </pc:spChg>
        <pc:spChg chg="mod">
          <ac:chgData name="Kees Ligtenberg" userId="68c0411f7b676cb1" providerId="LiveId" clId="{8BCD7FE2-F7A3-484B-86E5-E102864C8DD8}" dt="2018-10-18T13:23:28.202" v="47" actId="1076"/>
          <ac:spMkLst>
            <pc:docMk/>
            <pc:sldMasterMk cId="3532122977" sldId="2147483648"/>
            <ac:spMk id="7" creationId="{531DD20C-856D-4AB4-9BA4-5BEE49C0F044}"/>
          </ac:spMkLst>
        </pc:spChg>
        <pc:spChg chg="add mod">
          <ac:chgData name="Kees Ligtenberg" userId="68c0411f7b676cb1" providerId="LiveId" clId="{8BCD7FE2-F7A3-484B-86E5-E102864C8DD8}" dt="2018-10-19T12:01:07.606" v="5672" actId="20577"/>
          <ac:spMkLst>
            <pc:docMk/>
            <pc:sldMasterMk cId="3532122977" sldId="2147483648"/>
            <ac:spMk id="12" creationId="{A63FEFF9-63A5-4E43-B09B-B292A29A9AB1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558572-1CDD-47B0-957D-F38311D198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746F47-AD99-4D12-9CBD-C13D8EFDCFD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9E5E7-82AE-4F5B-A7FF-AB9D7B2B03CC}" type="datetimeFigureOut">
              <a:rPr lang="en-GB" smtClean="0"/>
              <a:pPr/>
              <a:t>10/24/18</a:t>
            </a:fld>
            <a:endParaRPr lang="en-GB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5FE207-D804-431A-9E2D-D037A567F3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983CBE9-CAA1-471C-9876-9436292B19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04FFE0-E832-4770-A858-D725E3A7D3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43EBA7-C7EB-4EC6-8845-0CD4C1D6A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5D39C-9D03-435F-9366-FC6145961B0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5D39C-9D03-435F-9366-FC6145961B02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5616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1033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779A6-1D13-4E1D-9E72-D78517067D36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1770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5D39C-9D03-435F-9366-FC6145961B02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0798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68AD8C-C51D-41F6-97B1-06DF40886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950884C-73AD-4D9A-B3C5-0CF7A13AC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48BFAF-17CF-4735-8A0A-ACC342E33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535F22-79E2-4916-85A8-2E191D21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E094658-683D-4022-8214-98EB1409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530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2241EAC-F044-46B0-87B6-6B3C765C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5075B1-77B2-422E-9359-19F133063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61FD6F-F070-4985-BD18-A4A03FF3B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6DFBA4-449B-472D-BE76-53FA3596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9869B4-BB98-40B7-A8A2-ECD20996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876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5996526-DE5A-498C-A47E-A516E70C7B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5DC8BBA-4D89-4720-9209-AB178FDB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7FC5D9-5EAD-41C9-A7D2-1D8839D7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C85EB7C-E0DD-4166-96D0-00D5A841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D059DEB-43C2-47C9-8774-A8AB3E25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943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2AD7C2A-ABF9-49A2-936A-8787A25A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F264A0-4852-4726-A9DA-C85D78108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D2AAB99-F42B-4325-8A8D-B6884957A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649B787-0A70-48AD-9718-E07A4FA1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B13C32-6655-418F-BBBC-E046FE28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6904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9C159C-2400-4FD4-BD6E-3D12946AC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D29E234-8232-49AC-98B2-6AFB0E867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443A597-8B0B-4B52-ABB1-91F30393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42037CF-2B3E-43D3-9A1E-0508E923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8A4C3A-6E01-4DE0-9AE8-D9633A159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0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8DF16C-58A3-46D3-BFE0-2FE04013E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0A18FA4-DDEE-4A3A-B9F0-CEA6B4CD0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FD411B-647E-45CC-AA83-72B4C4DF8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DA6D82-2536-4994-8A36-419592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BA10755-9888-49D3-98E2-3D79B87E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1C0E4D2-22CF-4EB3-9913-08234538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315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CD548F-BE14-4C8A-A6E9-D39CB0DC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0A7A05-5491-441E-88BD-A557160DE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3F3B2E-409B-4673-B6B6-E68391077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6F107A5-C67E-4E46-AA0F-2D83C3AF83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82DE873-BDF7-4A3B-B330-1E5240301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8497F1-0774-4920-AED4-1875642B1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93D665E-489C-4D16-BB40-48D22F0C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76C5A0F-68AA-49A1-A403-7750E913E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2929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825ADD-1384-4FF1-92A7-D8835B925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2DF0A2-1B12-46E8-8ED8-0645E9F7B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41EEC1F-2CC3-4BEF-B11A-B14ED1018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D28EA0A-10F8-4D6E-995D-DAAEA2109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304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494C9F-12AE-4BDF-BB83-9936096E9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D364C5B-4834-4C44-9393-732C160D0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5DA6540-50AE-4A02-BE46-8E973832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2340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5F2999-6DBD-438A-BB6E-20118114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9241C0D-3C69-464A-ADF6-7998207AB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975F62-5FA4-465D-A14F-A9761ED1D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F9405A-0ADB-47B6-836F-CB9ED1F6C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88F2581-7843-4B75-A4DA-FD2EC4A0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347EFC-82D6-4848-B2CF-9FDFB2B0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886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6E6470C-CCF7-4E7A-A205-E597CAE4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2533479-1ED4-453B-9104-1B0FB0997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FE48892-486E-4308-B8E3-D3C2D8EC2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EF46712-1981-430E-AE03-4B27389EB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4CB8BA-993C-4524-B424-59E562E11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ECD33E-9FA3-4D53-92FD-C3DD8A61C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898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1FFCF6B-1DF3-49B4-AC27-F83C371D56EC}"/>
              </a:ext>
            </a:extLst>
          </p:cNvPr>
          <p:cNvSpPr/>
          <p:nvPr userDrawn="1"/>
        </p:nvSpPr>
        <p:spPr>
          <a:xfrm rot="10800000">
            <a:off x="-2" y="-3"/>
            <a:ext cx="746450" cy="260581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1DD20C-856D-4AB4-9BA4-5BEE49C0F044}"/>
              </a:ext>
            </a:extLst>
          </p:cNvPr>
          <p:cNvSpPr/>
          <p:nvPr userDrawn="1"/>
        </p:nvSpPr>
        <p:spPr>
          <a:xfrm>
            <a:off x="0" y="6597419"/>
            <a:ext cx="12192000" cy="2605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D8FE8DE-0EEE-40F9-89F3-1FEF1A63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6390D02-A2DD-498D-95B5-461A13ED8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43818"/>
            <a:ext cx="10515600" cy="4833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8E8B8C-65EF-402E-A46D-2AF6E8DB0B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24/10/2018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6836B6C-2005-4EE8-9BCA-9B22CD049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GridPix</a:t>
            </a:r>
            <a:r>
              <a:rPr lang="en-GB" dirty="0"/>
              <a:t>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305583-2B3F-49E1-9D52-682F2B5E1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7820" y="6348257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0000"/>
                </a:solidFill>
              </a:defRPr>
            </a:lvl1pPr>
          </a:lstStyle>
          <a:p>
            <a:fld id="{89368F34-DF1B-4B0C-A670-A8EC90BBDB1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7E9963D-38D2-44F8-B8D4-6080F93C41F7}"/>
              </a:ext>
            </a:extLst>
          </p:cNvPr>
          <p:cNvSpPr/>
          <p:nvPr userDrawn="1"/>
        </p:nvSpPr>
        <p:spPr>
          <a:xfrm rot="10800000">
            <a:off x="0" y="0"/>
            <a:ext cx="295238" cy="615088"/>
          </a:xfrm>
          <a:prstGeom prst="triangle">
            <a:avLst>
              <a:gd name="adj" fmla="val 100000"/>
            </a:avLst>
          </a:prstGeom>
          <a:solidFill>
            <a:schemeClr val="accent1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Gelijkbenige driehoek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E191FC-D45A-4A87-A86A-354EEF982A12}"/>
              </a:ext>
            </a:extLst>
          </p:cNvPr>
          <p:cNvSpPr/>
          <p:nvPr userDrawn="1"/>
        </p:nvSpPr>
        <p:spPr>
          <a:xfrm>
            <a:off x="11782037" y="6746033"/>
            <a:ext cx="422158" cy="111967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Gelijkbenige driehoek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EE5CD36-EA74-42C7-A3DD-4A0F1138A91F}"/>
              </a:ext>
            </a:extLst>
          </p:cNvPr>
          <p:cNvSpPr/>
          <p:nvPr userDrawn="1"/>
        </p:nvSpPr>
        <p:spPr>
          <a:xfrm rot="5400000">
            <a:off x="-256227" y="6499136"/>
            <a:ext cx="615089" cy="102638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63FEFF9-63A5-4E43-B09B-B292A29A9AB1}"/>
              </a:ext>
            </a:extLst>
          </p:cNvPr>
          <p:cNvSpPr txBox="1"/>
          <p:nvPr userDrawn="1"/>
        </p:nvSpPr>
        <p:spPr>
          <a:xfrm>
            <a:off x="9020176" y="6587684"/>
            <a:ext cx="257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F96ADA-F4F0-425F-88AC-16E4DDAC5EE1}" type="slidenum">
              <a:rPr lang="en-GB" sz="1200" b="1" smtClean="0">
                <a:solidFill>
                  <a:schemeClr val="bg1"/>
                </a:solidFill>
              </a:rPr>
              <a:pPr algn="r"/>
              <a:t>‹#›</a:t>
            </a:fld>
            <a:r>
              <a:rPr lang="en-GB" sz="1200" b="1" dirty="0">
                <a:solidFill>
                  <a:schemeClr val="bg1"/>
                </a:solidFill>
              </a:rPr>
              <a:t> / 19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212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6" Type="http://schemas.microsoft.com/office/2007/relationships/hdphoto" Target="../media/hdphoto1.wdp"/><Relationship Id="rId7" Type="http://schemas.microsoft.com/office/2007/relationships/media" Target="../media/media1.gi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" Type="http://schemas.openxmlformats.org/officeDocument/2006/relationships/video" Target="NULL" TargetMode="Externa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42.png"/><Relationship Id="rId5" Type="http://schemas.microsoft.com/office/2007/relationships/hdphoto" Target="../media/hdphoto3.wdp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gif"/><Relationship Id="rId3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hyperlink" Target="https://doi.org/10.1016/j.nima.2018.08.012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2.wdp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microsoft.com/office/2007/relationships/hdphoto" Target="../media/hdphoto2.wdp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0AA201C-497B-4C8C-9E02-B09DA71BA9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6">
                    <a14:imgEffect>
                      <a14:brightnessContrast bright="70000"/>
                    </a14:imgEffect>
                  </a14:imgLayer>
                </a14:imgProps>
              </a:ext>
            </a:extLst>
          </a:blip>
          <a:srcRect t="32308" b="25735"/>
          <a:stretch/>
        </p:blipFill>
        <p:spPr>
          <a:xfrm>
            <a:off x="0" y="1"/>
            <a:ext cx="12192000" cy="66167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57FA53-C995-4776-AA9D-B0E02C351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000" y="2481263"/>
            <a:ext cx="9144000" cy="1938337"/>
          </a:xfrm>
        </p:spPr>
        <p:txBody>
          <a:bodyPr>
            <a:normAutofit/>
          </a:bodyPr>
          <a:lstStyle/>
          <a:p>
            <a:r>
              <a:rPr lang="en-US" sz="4000" noProof="0" dirty="0"/>
              <a:t>Performance of a </a:t>
            </a:r>
            <a:r>
              <a:rPr lang="en-US" sz="4000" noProof="0" dirty="0" err="1"/>
              <a:t>GridPix</a:t>
            </a:r>
            <a:r>
              <a:rPr lang="en-US" sz="4000" noProof="0" dirty="0"/>
              <a:t> TPC readout based on the Timepix3 chip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A1BD47-3249-4BF2-A3CF-4291BF8DF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634" y="4419601"/>
            <a:ext cx="11739155" cy="2197100"/>
          </a:xfrm>
        </p:spPr>
        <p:txBody>
          <a:bodyPr>
            <a:normAutofit lnSpcReduction="10000"/>
          </a:bodyPr>
          <a:lstStyle/>
          <a:p>
            <a:r>
              <a:rPr lang="en-US" sz="1800" b="1" i="1" noProof="0" dirty="0"/>
              <a:t>Cornelis Ligtenberg,</a:t>
            </a:r>
            <a:r>
              <a:rPr lang="en-US" sz="1800" i="1" dirty="0"/>
              <a:t> Y. Bilevych, K. Desch, H. van der Graaf, M. Gruber, F. Hartjes, K. Heijhoff,</a:t>
            </a:r>
            <a:endParaRPr lang="en-US" sz="1800" i="1" noProof="0" dirty="0"/>
          </a:p>
          <a:p>
            <a:r>
              <a:rPr lang="en-US" sz="1800" i="1" dirty="0"/>
              <a:t>J. Kaminski, N. van der Kolk, P.M. Kluit, G. Raven, L. </a:t>
            </a:r>
            <a:r>
              <a:rPr lang="en-US" sz="1800" i="1" dirty="0" err="1"/>
              <a:t>Scharenberg</a:t>
            </a:r>
            <a:r>
              <a:rPr lang="en-US" sz="1800" i="1" dirty="0"/>
              <a:t>, T. Schiffer, S. Schmidt, J. Timmermans</a:t>
            </a:r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1800" dirty="0"/>
              <a:t>24 October 2018,</a:t>
            </a:r>
            <a:r>
              <a:rPr lang="en-US" sz="1800" noProof="0" dirty="0"/>
              <a:t> International Workshop on Future Linear Colliders, LCWS2018</a:t>
            </a:r>
          </a:p>
        </p:txBody>
      </p:sp>
      <p:pic>
        <p:nvPicPr>
          <p:cNvPr id="6" name="eventAnimation">
            <a:hlinkClick r:id="" action="ppaction://media"/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9DEF7C-4F4F-4BD0-BAED-DE62CDDE64E3}"/>
              </a:ext>
            </a:extLst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62295" y="406400"/>
            <a:ext cx="4467409" cy="2793999"/>
          </a:xfrm>
          <a:prstGeom prst="rect">
            <a:avLst/>
          </a:prstGeom>
          <a:ln w="12700">
            <a:solidFill>
              <a:srgbClr val="23346C"/>
            </a:solidFill>
          </a:ln>
        </p:spPr>
      </p:pic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C65DDB-BA1E-4D10-BA05-D82A9FD2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24/10/2018</a:t>
            </a:r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560799E-EEF9-487E-9012-554DBDF62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1C72619-E90B-49E3-9B48-46D6E6DDB6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58527" y="5494195"/>
            <a:ext cx="1504212" cy="50827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0DEE96-9AEE-4077-8BFD-30D631F41E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529262" y="5382392"/>
            <a:ext cx="1550612" cy="598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475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6CE6238-3FC0-4D27-BE41-DA9B56D0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Mean residuals from test beam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26F133-2B5F-4657-81CB-F3823BFBAD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12482" y="2494907"/>
            <a:ext cx="5181600" cy="4102511"/>
          </a:xfrm>
          <a:prstGeom prst="rect">
            <a:avLst/>
          </a:prstGeom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DAC6F5-F8BF-4F2D-8FEA-4B06F370F5AE}"/>
              </a:ext>
            </a:extLst>
          </p:cNvPr>
          <p:cNvCxnSpPr>
            <a:cxnSpLocks/>
          </p:cNvCxnSpPr>
          <p:nvPr/>
        </p:nvCxnSpPr>
        <p:spPr>
          <a:xfrm>
            <a:off x="7829660" y="2526437"/>
            <a:ext cx="0" cy="299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B1D328-FAE1-4AF8-B785-9AFE4FE82D66}"/>
              </a:ext>
            </a:extLst>
          </p:cNvPr>
          <p:cNvCxnSpPr>
            <a:cxnSpLocks/>
          </p:cNvCxnSpPr>
          <p:nvPr/>
        </p:nvCxnSpPr>
        <p:spPr>
          <a:xfrm>
            <a:off x="11093123" y="3293693"/>
            <a:ext cx="0" cy="299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8D496C7-2532-465F-9B74-F1972C23A07F}"/>
              </a:ext>
            </a:extLst>
          </p:cNvPr>
          <p:cNvCxnSpPr>
            <a:cxnSpLocks/>
          </p:cNvCxnSpPr>
          <p:nvPr/>
        </p:nvCxnSpPr>
        <p:spPr>
          <a:xfrm>
            <a:off x="7931481" y="2526437"/>
            <a:ext cx="0" cy="29917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94E8294-D4A2-4791-8A75-7280E5DCA59A}"/>
              </a:ext>
            </a:extLst>
          </p:cNvPr>
          <p:cNvCxnSpPr>
            <a:cxnSpLocks/>
          </p:cNvCxnSpPr>
          <p:nvPr/>
        </p:nvCxnSpPr>
        <p:spPr>
          <a:xfrm>
            <a:off x="10998530" y="3293693"/>
            <a:ext cx="0" cy="29917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8BD2D04-E8C6-412D-BF94-3BD3093877BA}"/>
              </a:ext>
            </a:extLst>
          </p:cNvPr>
          <p:cNvCxnSpPr>
            <a:cxnSpLocks/>
          </p:cNvCxnSpPr>
          <p:nvPr/>
        </p:nvCxnSpPr>
        <p:spPr>
          <a:xfrm>
            <a:off x="7982061" y="2676025"/>
            <a:ext cx="2916621" cy="61766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ep 4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423BB55-C67D-46F3-889E-48DEEA2D5D1D}"/>
              </a:ext>
            </a:extLst>
          </p:cNvPr>
          <p:cNvGrpSpPr/>
          <p:nvPr/>
        </p:nvGrpSpPr>
        <p:grpSpPr>
          <a:xfrm>
            <a:off x="7834038" y="5510937"/>
            <a:ext cx="101821" cy="299176"/>
            <a:chOff x="7834038" y="5510937"/>
            <a:chExt cx="101821" cy="299176"/>
          </a:xfrm>
        </p:grpSpPr>
        <p:cxnSp>
          <p:nvCxnSpPr>
            <p:cNvPr id="21" name="Rechte verbindingslijn met pijl 2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0699D6-EB2E-46A3-95BC-1F4598BAB1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4038" y="5510937"/>
              <a:ext cx="0" cy="2991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met pijl 2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CF2B41-4FA9-468C-A652-DC06690F52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5859" y="5510937"/>
              <a:ext cx="0" cy="29917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9CDF3D3-15F8-4777-8F7F-700F96449F24}"/>
              </a:ext>
            </a:extLst>
          </p:cNvPr>
          <p:cNvGrpSpPr/>
          <p:nvPr/>
        </p:nvGrpSpPr>
        <p:grpSpPr>
          <a:xfrm>
            <a:off x="10998530" y="5968137"/>
            <a:ext cx="101821" cy="299176"/>
            <a:chOff x="10998530" y="5968137"/>
            <a:chExt cx="101821" cy="299176"/>
          </a:xfrm>
        </p:grpSpPr>
        <p:cxnSp>
          <p:nvCxnSpPr>
            <p:cNvPr id="25" name="Rechte verbindingslijn met pijl 2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019AF7-A386-4150-A989-AE966570BD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100351" y="5968137"/>
              <a:ext cx="0" cy="2991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met pijl 2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266448B-E8A6-4312-8597-9AF7104010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998530" y="5968137"/>
              <a:ext cx="0" cy="29917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jdelijke aanduiding voor datum 2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C138DC-F508-46B9-9656-63825EDE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 dirty="0"/>
          </a:p>
        </p:txBody>
      </p:sp>
      <p:sp>
        <p:nvSpPr>
          <p:cNvPr id="31" name="Tijdelijke aanduiding voor voettekst 3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5463DA6-315C-4D92-8E12-0CBCBB13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  <a:endParaRPr lang="en-GB" dirty="0"/>
          </a:p>
        </p:txBody>
      </p:sp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EBD5B1A-A31F-4CAB-8C8E-524F6F12C5CB}"/>
              </a:ext>
            </a:extLst>
          </p:cNvPr>
          <p:cNvCxnSpPr>
            <a:cxnSpLocks/>
          </p:cNvCxnSpPr>
          <p:nvPr/>
        </p:nvCxnSpPr>
        <p:spPr>
          <a:xfrm>
            <a:off x="10158453" y="5709052"/>
            <a:ext cx="287384" cy="9244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35C42BB-70A3-4EE0-A6CC-BC06FF5A8999}"/>
              </a:ext>
            </a:extLst>
          </p:cNvPr>
          <p:cNvCxnSpPr>
            <a:cxnSpLocks/>
          </p:cNvCxnSpPr>
          <p:nvPr/>
        </p:nvCxnSpPr>
        <p:spPr>
          <a:xfrm flipV="1">
            <a:off x="8242567" y="3311111"/>
            <a:ext cx="0" cy="299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hthoek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B87D08-E24A-4700-ABFE-E647328C2F58}"/>
              </a:ext>
            </a:extLst>
          </p:cNvPr>
          <p:cNvSpPr/>
          <p:nvPr/>
        </p:nvSpPr>
        <p:spPr>
          <a:xfrm>
            <a:off x="8022932" y="3592869"/>
            <a:ext cx="2135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distortions of 60 µm </a:t>
            </a:r>
            <a:endParaRPr lang="en-GB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BA0EA00-6822-4FB7-9B0E-C878B0BF8825}"/>
              </a:ext>
            </a:extLst>
          </p:cNvPr>
          <p:cNvSpPr/>
          <p:nvPr/>
        </p:nvSpPr>
        <p:spPr>
          <a:xfrm rot="720329">
            <a:off x="8231285" y="2670626"/>
            <a:ext cx="26527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residuals are below 30 µm</a:t>
            </a:r>
            <a:endParaRPr lang="en-GB" dirty="0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62FA4DD-9BDA-4045-9D69-A55F37772D49}"/>
              </a:ext>
            </a:extLst>
          </p:cNvPr>
          <p:cNvSpPr/>
          <p:nvPr/>
        </p:nvSpPr>
        <p:spPr>
          <a:xfrm>
            <a:off x="7829660" y="2204202"/>
            <a:ext cx="2969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Mean residual above 100 µm </a:t>
            </a:r>
            <a:endParaRPr lang="en-GB" dirty="0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35FA77-5D34-43DA-8221-25F2CE564CEC}"/>
              </a:ext>
            </a:extLst>
          </p:cNvPr>
          <p:cNvSpPr/>
          <p:nvPr/>
        </p:nvSpPr>
        <p:spPr>
          <a:xfrm>
            <a:off x="9102074" y="5510937"/>
            <a:ext cx="1056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damaged</a:t>
            </a:r>
            <a:endParaRPr lang="en-GB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B4004B3-60C2-4706-B188-9089BBA5D51C}"/>
              </a:ext>
            </a:extLst>
          </p:cNvPr>
          <p:cNvSpPr/>
          <p:nvPr/>
        </p:nvSpPr>
        <p:spPr>
          <a:xfrm>
            <a:off x="7725601" y="5756905"/>
            <a:ext cx="1691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Not enough hits</a:t>
            </a:r>
            <a:endParaRPr lang="en-GB" dirty="0"/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2F8E32D-FA09-4332-82F1-5C1C003E8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2030" y="2900440"/>
            <a:ext cx="2882564" cy="3378103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22230B4-1E85-4424-B57B-92536238F39F}"/>
              </a:ext>
            </a:extLst>
          </p:cNvPr>
          <p:cNvSpPr/>
          <p:nvPr/>
        </p:nvSpPr>
        <p:spPr>
          <a:xfrm>
            <a:off x="3847562" y="3293693"/>
            <a:ext cx="33781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Too small number of hits in first and last 8 columns (at edge)</a:t>
            </a:r>
          </a:p>
          <a:p>
            <a:r>
              <a:rPr lang="en-US" dirty="0">
                <a:solidFill>
                  <a:srgbClr val="C00000"/>
                </a:solidFill>
              </a:rPr>
              <a:t>Mean residual above 100 µm for columns 8-16, 240-248</a:t>
            </a:r>
          </a:p>
          <a:p>
            <a:r>
              <a:rPr lang="en-US" dirty="0">
                <a:solidFill>
                  <a:schemeClr val="accent6"/>
                </a:solidFill>
              </a:rPr>
              <a:t>From column 16-240, residuals are below 30 µm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Bottom right is damaged</a:t>
            </a:r>
          </a:p>
          <a:p>
            <a:r>
              <a:rPr lang="en-US" dirty="0">
                <a:solidFill>
                  <a:schemeClr val="accent2"/>
                </a:solidFill>
              </a:rPr>
              <a:t>Top left has distortions of 60 µm</a:t>
            </a:r>
          </a:p>
        </p:txBody>
      </p: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BD1B7FB-E751-460A-954A-9F36221B307E}"/>
              </a:ext>
            </a:extLst>
          </p:cNvPr>
          <p:cNvCxnSpPr>
            <a:cxnSpLocks/>
          </p:cNvCxnSpPr>
          <p:nvPr/>
        </p:nvCxnSpPr>
        <p:spPr>
          <a:xfrm>
            <a:off x="3130597" y="5453107"/>
            <a:ext cx="123825" cy="17615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hoek 3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D90C1D9-BDB5-4DA1-834C-09A69D0CCEB0}"/>
              </a:ext>
            </a:extLst>
          </p:cNvPr>
          <p:cNvSpPr/>
          <p:nvPr/>
        </p:nvSpPr>
        <p:spPr>
          <a:xfrm>
            <a:off x="2472022" y="5118106"/>
            <a:ext cx="1056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damaged</a:t>
            </a:r>
            <a:endParaRPr lang="en-GB" dirty="0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7C7EE1-768A-40C3-88F4-A114614CA967}"/>
              </a:ext>
            </a:extLst>
          </p:cNvPr>
          <p:cNvSpPr/>
          <p:nvPr/>
        </p:nvSpPr>
        <p:spPr>
          <a:xfrm>
            <a:off x="1641483" y="4578407"/>
            <a:ext cx="257175" cy="34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665AF86-F910-403F-9CD6-60F1E6D62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43818"/>
            <a:ext cx="10944226" cy="4802469"/>
          </a:xfrm>
        </p:spPr>
        <p:txBody>
          <a:bodyPr>
            <a:normAutofit/>
          </a:bodyPr>
          <a:lstStyle/>
          <a:p>
            <a:r>
              <a:rPr lang="en-US" dirty="0"/>
              <a:t>For applications in a large TPC, systematic deviations must be well under control</a:t>
            </a:r>
          </a:p>
          <a:p>
            <a:r>
              <a:rPr lang="en-US" dirty="0"/>
              <a:t>Each bin displays mean of residuals from 4 × 4 pixels</a:t>
            </a:r>
          </a:p>
          <a:p>
            <a:r>
              <a:rPr lang="en-US" dirty="0"/>
              <a:t>1 mm from the edges distortions are below 30 µm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4997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7CD433-B772-41AD-A955-1989CDC67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Deformations in pixel plane and drift direction</a:t>
            </a: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6" name="Tijdelijke aanduiding voor inhoud 5">
                <a:extLst>
                  <a:ext uri="{FF2B5EF4-FFF2-40B4-BE49-F238E27FC236}">
                    <a16:creationId xmlns:a16="http://schemas.microsoft.com/office/drawing/2014/main" id="{5343C404-B72D-4B20-9B3C-4DF04C681C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noProof="0" dirty="0"/>
                  <a:t>Each bin displays mean of residuals from 4×4 pixels at expected position</a:t>
                </a:r>
              </a:p>
              <a:p>
                <a:r>
                  <a:rPr lang="en-US" noProof="0" dirty="0"/>
                  <a:t>The RMS of the mean residuals is 7 µm in the pixel plane, and 21 µm (0.3 ns) in the drift direction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noProof="0" dirty="0"/>
                  <a:t> Overall grid quality is very good</a:t>
                </a:r>
              </a:p>
              <a:p>
                <a:endParaRPr lang="en-US" noProof="0" dirty="0"/>
              </a:p>
            </p:txBody>
          </p:sp>
        </mc:Choice>
        <mc:Fallback>
          <p:sp>
            <p:nvSpPr>
              <p:cNvPr id="6" name="Tijdelijke aanduiding voor inhoud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343C404-B72D-4B20-9B3C-4DF04C681C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fbeelding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ED8E4D-3859-481C-B1E8-0762D41B1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1" y="3372103"/>
            <a:ext cx="3884757" cy="305697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337BE48-2624-417F-8850-2F36BAC38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519" y="3438133"/>
            <a:ext cx="3906705" cy="292491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402C01-2F06-424A-A8D1-E7EE3B803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598" y="3438133"/>
            <a:ext cx="3808253" cy="2924915"/>
          </a:xfrm>
          <a:prstGeom prst="rect">
            <a:avLst/>
          </a:prstGeom>
        </p:spPr>
      </p:pic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1577A6-6C54-476C-8E49-22C386A28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86A037-D093-43EE-B28C-E9DF765AC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6602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DA010CA-F59F-4AFE-ABD5-DC300CCEA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Particle identification by </a:t>
            </a:r>
            <a:r>
              <a:rPr lang="en-US" noProof="0" dirty="0" err="1"/>
              <a:t>dE</a:t>
            </a:r>
            <a:r>
              <a:rPr lang="en-US" noProof="0" dirty="0"/>
              <a:t>/dx</a:t>
            </a: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4CEC4B11-A4CA-47BE-BCE9-CA3573F2FC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851" y="1343818"/>
                <a:ext cx="6910968" cy="525359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noProof="0" dirty="0"/>
                  <a:t>Find the energy loss (</a:t>
                </a:r>
                <a:r>
                  <a:rPr lang="en-US" dirty="0" err="1"/>
                  <a:t>dE</a:t>
                </a:r>
                <a:r>
                  <a:rPr lang="en-US" dirty="0"/>
                  <a:t>/dx) </a:t>
                </a:r>
                <a:r>
                  <a:rPr lang="en-US" noProof="0" dirty="0"/>
                  <a:t>by truncated sum:</a:t>
                </a:r>
              </a:p>
              <a:p>
                <a:r>
                  <a:rPr lang="en-US" noProof="0" dirty="0"/>
                  <a:t>Merge </a:t>
                </a:r>
                <a:r>
                  <a:rPr lang="en-US" dirty="0"/>
                  <a:t>83 single chip events together </a:t>
                </a:r>
                <a:r>
                  <a:rPr lang="en-US" noProof="0" dirty="0"/>
                  <a:t>to make one track of 1 meter </a:t>
                </a:r>
              </a:p>
              <a:p>
                <a:r>
                  <a:rPr lang="en-US" noProof="0" dirty="0"/>
                  <a:t>Count the number of hits per intervals of 20 pixels</a:t>
                </a:r>
              </a:p>
              <a:p>
                <a:r>
                  <a:rPr lang="en-US" noProof="0" dirty="0"/>
                  <a:t>Reject the top 10% of intervals with the most hits and sum the other 90% into a truncated sum</a:t>
                </a:r>
              </a:p>
              <a:p>
                <a:pPr marL="0" indent="0">
                  <a:buNone/>
                </a:pPr>
                <a:r>
                  <a:rPr lang="en-US" dirty="0"/>
                  <a:t>There is a 6.2𝜎 separation between a 2.5 GeV electron and minimum ionizing particle</a:t>
                </a:r>
              </a:p>
              <a:p>
                <a:pPr marL="0" indent="0">
                  <a:buNone/>
                </a:pPr>
                <a:r>
                  <a:rPr lang="en-US" noProof="0" dirty="0"/>
                  <a:t>The resolution (RMS/mean) is 4.1% for </a:t>
                </a:r>
                <a:r>
                  <a:rPr lang="en-US" dirty="0"/>
                  <a:t>an</a:t>
                </a:r>
                <a:r>
                  <a:rPr lang="en-US" noProof="0" dirty="0"/>
                  <a:t> effective track length of 1 m (</a:t>
                </a: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noProof="0" dirty="0"/>
                  <a:t> ILD TPC effective track length) </a:t>
                </a:r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CEC4B11-A4CA-47BE-BCE9-CA3573F2FC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851" y="1343818"/>
                <a:ext cx="6910968" cy="5253599"/>
              </a:xfrm>
              <a:blipFill>
                <a:blip r:embed="rId2"/>
                <a:stretch>
                  <a:fillRect l="-1323" t="-1624" r="-21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E926A8C-60EB-47AC-BAD5-D4BF86EC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877" y="2979220"/>
            <a:ext cx="4683092" cy="3486894"/>
          </a:xfrm>
          <a:prstGeom prst="rect">
            <a:avLst/>
          </a:prstGeom>
        </p:spPr>
      </p:pic>
      <p:grpSp>
        <p:nvGrpSpPr>
          <p:cNvPr id="41" name="Groep 4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B73B0E-E731-4E90-BBBE-674D7622A595}"/>
              </a:ext>
            </a:extLst>
          </p:cNvPr>
          <p:cNvGrpSpPr/>
          <p:nvPr/>
        </p:nvGrpSpPr>
        <p:grpSpPr>
          <a:xfrm>
            <a:off x="7886321" y="1718658"/>
            <a:ext cx="3006106" cy="185457"/>
            <a:chOff x="8502064" y="2019214"/>
            <a:chExt cx="3006106" cy="185457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7812C8-7C9F-4D20-94B2-D293B4E6120D}"/>
                </a:ext>
              </a:extLst>
            </p:cNvPr>
            <p:cNvSpPr/>
            <p:nvPr/>
          </p:nvSpPr>
          <p:spPr>
            <a:xfrm flipH="1">
              <a:off x="10709997" y="2139078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9A30090-2AEE-489D-AD9D-18DA199C9487}"/>
                </a:ext>
              </a:extLst>
            </p:cNvPr>
            <p:cNvSpPr/>
            <p:nvPr/>
          </p:nvSpPr>
          <p:spPr>
            <a:xfrm flipH="1">
              <a:off x="10329826" y="2020875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09B547-CAAA-4496-8F58-DA475779A1DF}"/>
                </a:ext>
              </a:extLst>
            </p:cNvPr>
            <p:cNvSpPr/>
            <p:nvPr/>
          </p:nvSpPr>
          <p:spPr>
            <a:xfrm flipH="1">
              <a:off x="9994205" y="2038765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C16A8E6-2C2F-46A4-84B4-55E2942B6068}"/>
                </a:ext>
              </a:extLst>
            </p:cNvPr>
            <p:cNvSpPr/>
            <p:nvPr/>
          </p:nvSpPr>
          <p:spPr>
            <a:xfrm flipH="1">
              <a:off x="9611322" y="2099183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3215D57-5C71-4556-BEFE-2A06DAAD36F9}"/>
                </a:ext>
              </a:extLst>
            </p:cNvPr>
            <p:cNvSpPr/>
            <p:nvPr/>
          </p:nvSpPr>
          <p:spPr>
            <a:xfrm flipH="1">
              <a:off x="9217976" y="2019214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FEDC9C-45C4-4C99-BE5B-F226642C382D}"/>
                </a:ext>
              </a:extLst>
            </p:cNvPr>
            <p:cNvSpPr/>
            <p:nvPr/>
          </p:nvSpPr>
          <p:spPr>
            <a:xfrm flipH="1">
              <a:off x="8502064" y="2039826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1FF1612-3A04-4205-9C96-7E61E3D00389}"/>
                </a:ext>
              </a:extLst>
            </p:cNvPr>
            <p:cNvSpPr/>
            <p:nvPr/>
          </p:nvSpPr>
          <p:spPr>
            <a:xfrm flipH="1">
              <a:off x="8919379" y="2073498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6CDA02-9986-4665-B15B-246FAA999A31}"/>
                </a:ext>
              </a:extLst>
            </p:cNvPr>
            <p:cNvSpPr/>
            <p:nvPr/>
          </p:nvSpPr>
          <p:spPr>
            <a:xfrm flipH="1">
              <a:off x="9296300" y="2134006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D95F749-4F59-46D0-8B92-BB46883D8DE0}"/>
                </a:ext>
              </a:extLst>
            </p:cNvPr>
            <p:cNvSpPr/>
            <p:nvPr/>
          </p:nvSpPr>
          <p:spPr>
            <a:xfrm flipH="1">
              <a:off x="10851040" y="2055865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BAB5E1D-1CF4-47FC-89E7-03ED9D53A7B2}"/>
                </a:ext>
              </a:extLst>
            </p:cNvPr>
            <p:cNvSpPr/>
            <p:nvPr/>
          </p:nvSpPr>
          <p:spPr>
            <a:xfrm flipH="1">
              <a:off x="10062050" y="2143075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61CD45C-E647-4F72-930F-F3B00700FF37}"/>
                </a:ext>
              </a:extLst>
            </p:cNvPr>
            <p:cNvSpPr/>
            <p:nvPr/>
          </p:nvSpPr>
          <p:spPr>
            <a:xfrm flipH="1">
              <a:off x="9437343" y="2050793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B24C797-1326-4EB3-9047-F9462E339265}"/>
                </a:ext>
              </a:extLst>
            </p:cNvPr>
            <p:cNvSpPr/>
            <p:nvPr/>
          </p:nvSpPr>
          <p:spPr>
            <a:xfrm flipH="1">
              <a:off x="8696177" y="2111582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633EB74-35F3-49D8-81AD-C55E691FEC3E}"/>
                </a:ext>
              </a:extLst>
            </p:cNvPr>
            <p:cNvSpPr/>
            <p:nvPr/>
          </p:nvSpPr>
          <p:spPr>
            <a:xfrm flipH="1">
              <a:off x="11079698" y="2124615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30BFD30-C957-40A7-89AF-06F8D7208269}"/>
                </a:ext>
              </a:extLst>
            </p:cNvPr>
            <p:cNvSpPr/>
            <p:nvPr/>
          </p:nvSpPr>
          <p:spPr>
            <a:xfrm flipH="1">
              <a:off x="9790042" y="2051410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C29BCE1-B69A-43BA-BE0D-B98E86B1429F}"/>
                </a:ext>
              </a:extLst>
            </p:cNvPr>
            <p:cNvSpPr/>
            <p:nvPr/>
          </p:nvSpPr>
          <p:spPr>
            <a:xfrm flipH="1">
              <a:off x="10514676" y="2083298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FD34DB0-64F1-4A4A-9EF3-759CDEAEB773}"/>
                </a:ext>
              </a:extLst>
            </p:cNvPr>
            <p:cNvSpPr/>
            <p:nvPr/>
          </p:nvSpPr>
          <p:spPr>
            <a:xfrm flipH="1">
              <a:off x="11312740" y="2058552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0B7BA4B-36CC-4CAE-BDB1-44127D05D4A8}"/>
                </a:ext>
              </a:extLst>
            </p:cNvPr>
            <p:cNvSpPr/>
            <p:nvPr/>
          </p:nvSpPr>
          <p:spPr>
            <a:xfrm flipH="1">
              <a:off x="11449399" y="2149804"/>
              <a:ext cx="58771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63DCD45-D02D-497D-9478-9391A7B20D60}"/>
              </a:ext>
            </a:extLst>
          </p:cNvPr>
          <p:cNvGrpSpPr/>
          <p:nvPr/>
        </p:nvGrpSpPr>
        <p:grpSpPr>
          <a:xfrm>
            <a:off x="7886321" y="2418922"/>
            <a:ext cx="3691759" cy="185457"/>
            <a:chOff x="8502064" y="2380860"/>
            <a:chExt cx="3691759" cy="185457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F6008A-A79D-46D5-826D-5B8DF07F50B9}"/>
                </a:ext>
              </a:extLst>
            </p:cNvPr>
            <p:cNvSpPr/>
            <p:nvPr/>
          </p:nvSpPr>
          <p:spPr>
            <a:xfrm flipH="1">
              <a:off x="11223640" y="2500724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5D7167-A043-413D-88FB-B03D9C64E364}"/>
                </a:ext>
              </a:extLst>
            </p:cNvPr>
            <p:cNvSpPr/>
            <p:nvPr/>
          </p:nvSpPr>
          <p:spPr>
            <a:xfrm flipH="1">
              <a:off x="10755028" y="2382521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18FA80D-E968-4668-BA8B-1C789A2DE15F}"/>
                </a:ext>
              </a:extLst>
            </p:cNvPr>
            <p:cNvSpPr/>
            <p:nvPr/>
          </p:nvSpPr>
          <p:spPr>
            <a:xfrm flipH="1">
              <a:off x="10341329" y="2400411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CB6183A-A5E1-41B9-A4EE-5E18EEB458BB}"/>
                </a:ext>
              </a:extLst>
            </p:cNvPr>
            <p:cNvSpPr/>
            <p:nvPr/>
          </p:nvSpPr>
          <p:spPr>
            <a:xfrm flipH="1">
              <a:off x="9869374" y="2460829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2F83E67-6ABC-45BA-A48E-8AA273C2FC87}"/>
                </a:ext>
              </a:extLst>
            </p:cNvPr>
            <p:cNvSpPr/>
            <p:nvPr/>
          </p:nvSpPr>
          <p:spPr>
            <a:xfrm flipH="1">
              <a:off x="9384522" y="2380860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9EF987-F858-4001-ADCD-5C037A9F4036}"/>
                </a:ext>
              </a:extLst>
            </p:cNvPr>
            <p:cNvSpPr/>
            <p:nvPr/>
          </p:nvSpPr>
          <p:spPr>
            <a:xfrm flipH="1">
              <a:off x="8502064" y="2401472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655BB6-97E2-4A64-9E97-A1F89AC79B37}"/>
                </a:ext>
              </a:extLst>
            </p:cNvPr>
            <p:cNvSpPr/>
            <p:nvPr/>
          </p:nvSpPr>
          <p:spPr>
            <a:xfrm flipH="1">
              <a:off x="9016461" y="2435144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E706502-BC36-407A-B593-55D6BAB5A036}"/>
                </a:ext>
              </a:extLst>
            </p:cNvPr>
            <p:cNvSpPr/>
            <p:nvPr/>
          </p:nvSpPr>
          <p:spPr>
            <a:xfrm flipH="1">
              <a:off x="9481067" y="2495652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596A10B-C612-4F7A-9FA1-D68AEB012B8D}"/>
                </a:ext>
              </a:extLst>
            </p:cNvPr>
            <p:cNvSpPr/>
            <p:nvPr/>
          </p:nvSpPr>
          <p:spPr>
            <a:xfrm flipH="1">
              <a:off x="11397494" y="2417511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E94E544-8AFF-4943-9BCE-D5D1165867DB}"/>
                </a:ext>
              </a:extLst>
            </p:cNvPr>
            <p:cNvSpPr/>
            <p:nvPr/>
          </p:nvSpPr>
          <p:spPr>
            <a:xfrm flipH="1">
              <a:off x="10424958" y="2504721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012108-BEFB-4DFB-A5BA-00D4FEAD0B1C}"/>
                </a:ext>
              </a:extLst>
            </p:cNvPr>
            <p:cNvSpPr/>
            <p:nvPr/>
          </p:nvSpPr>
          <p:spPr>
            <a:xfrm flipH="1">
              <a:off x="9654922" y="2412439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ACC592A-6B40-4FAF-BE79-F781E68A1756}"/>
                </a:ext>
              </a:extLst>
            </p:cNvPr>
            <p:cNvSpPr/>
            <p:nvPr/>
          </p:nvSpPr>
          <p:spPr>
            <a:xfrm flipH="1">
              <a:off x="8741335" y="2473228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A1B9133-EE64-4E37-B651-658A22280082}"/>
                </a:ext>
              </a:extLst>
            </p:cNvPr>
            <p:cNvSpPr/>
            <p:nvPr/>
          </p:nvSpPr>
          <p:spPr>
            <a:xfrm flipH="1">
              <a:off x="11679346" y="2486261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42C0AFD-04BB-44E4-9400-A0F2C9715AC8}"/>
                </a:ext>
              </a:extLst>
            </p:cNvPr>
            <p:cNvSpPr/>
            <p:nvPr/>
          </p:nvSpPr>
          <p:spPr>
            <a:xfrm flipH="1">
              <a:off x="10089671" y="2413056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1E9E17A-70F1-451C-9522-0AE1901D86CB}"/>
                </a:ext>
              </a:extLst>
            </p:cNvPr>
            <p:cNvSpPr/>
            <p:nvPr/>
          </p:nvSpPr>
          <p:spPr>
            <a:xfrm flipH="1">
              <a:off x="10982880" y="2444944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7CDDB6C-CA6D-4749-B5CD-1025DF4F9B73}"/>
                </a:ext>
              </a:extLst>
            </p:cNvPr>
            <p:cNvSpPr/>
            <p:nvPr/>
          </p:nvSpPr>
          <p:spPr>
            <a:xfrm flipH="1">
              <a:off x="11966602" y="2420198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41B2945-C049-4CA0-AEDE-A54DC5DF1957}"/>
                </a:ext>
              </a:extLst>
            </p:cNvPr>
            <p:cNvSpPr/>
            <p:nvPr/>
          </p:nvSpPr>
          <p:spPr>
            <a:xfrm flipH="1">
              <a:off x="12135053" y="2511450"/>
              <a:ext cx="58770" cy="54867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Pijl: draaiend 4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C5DABEA-55E4-4A23-9650-08D8BD7F1E20}"/>
              </a:ext>
            </a:extLst>
          </p:cNvPr>
          <p:cNvSpPr/>
          <p:nvPr/>
        </p:nvSpPr>
        <p:spPr>
          <a:xfrm rot="14971561" flipH="1">
            <a:off x="7663311" y="1881826"/>
            <a:ext cx="500902" cy="477892"/>
          </a:xfrm>
          <a:prstGeom prst="circularArrow">
            <a:avLst>
              <a:gd name="adj1" fmla="val 14837"/>
              <a:gd name="adj2" fmla="val 1527280"/>
              <a:gd name="adj3" fmla="val 17431427"/>
              <a:gd name="adj4" fmla="val 12165311"/>
              <a:gd name="adj5" fmla="val 1780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3AFF03-76BD-4B2D-BA27-14871C146F8B}"/>
              </a:ext>
            </a:extLst>
          </p:cNvPr>
          <p:cNvSpPr txBox="1"/>
          <p:nvPr/>
        </p:nvSpPr>
        <p:spPr>
          <a:xfrm>
            <a:off x="7893389" y="1975478"/>
            <a:ext cx="2690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Scale</a:t>
            </a:r>
            <a:r>
              <a:rPr lang="nl-NL" dirty="0"/>
              <a:t> </a:t>
            </a:r>
            <a:r>
              <a:rPr lang="nl-NL" dirty="0" err="1"/>
              <a:t>electron</a:t>
            </a:r>
            <a:r>
              <a:rPr lang="nl-NL" dirty="0"/>
              <a:t> track </a:t>
            </a:r>
            <a:r>
              <a:rPr lang="nl-NL" dirty="0" err="1"/>
              <a:t>to</a:t>
            </a:r>
            <a:r>
              <a:rPr lang="nl-NL" dirty="0"/>
              <a:t> MIP</a:t>
            </a:r>
            <a:endParaRPr lang="en-GB" dirty="0"/>
          </a:p>
        </p:txBody>
      </p:sp>
      <p:cxnSp>
        <p:nvCxnSpPr>
          <p:cNvPr id="47" name="Rechte verbindingslijn met pijl 4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CC0BFC-D789-4CA8-8CA5-04528885EF37}"/>
              </a:ext>
            </a:extLst>
          </p:cNvPr>
          <p:cNvCxnSpPr>
            <a:cxnSpLocks/>
          </p:cNvCxnSpPr>
          <p:nvPr/>
        </p:nvCxnSpPr>
        <p:spPr>
          <a:xfrm>
            <a:off x="7844803" y="1584960"/>
            <a:ext cx="3156117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0" name="Rechte verbindingslijn met pijl 4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1711CEF-8831-4CBF-A904-07FC4AD45BA2}"/>
              </a:ext>
            </a:extLst>
          </p:cNvPr>
          <p:cNvCxnSpPr>
            <a:cxnSpLocks/>
          </p:cNvCxnSpPr>
          <p:nvPr/>
        </p:nvCxnSpPr>
        <p:spPr>
          <a:xfrm>
            <a:off x="7833383" y="2689860"/>
            <a:ext cx="3818150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2" name="Tekstvak 5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9EBD4BE-757D-4A79-9FB2-DFE9945ED142}"/>
              </a:ext>
            </a:extLst>
          </p:cNvPr>
          <p:cNvSpPr txBox="1"/>
          <p:nvPr/>
        </p:nvSpPr>
        <p:spPr>
          <a:xfrm>
            <a:off x="8801501" y="1240098"/>
            <a:ext cx="136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Electron</a:t>
            </a:r>
            <a:r>
              <a:rPr lang="nl-NL" dirty="0"/>
              <a:t>: 0.7</a:t>
            </a:r>
            <a:endParaRPr lang="en-GB" dirty="0"/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306967E-6409-46B0-9417-4AD9E5F6AADD}"/>
              </a:ext>
            </a:extLst>
          </p:cNvPr>
          <p:cNvSpPr txBox="1"/>
          <p:nvPr/>
        </p:nvSpPr>
        <p:spPr>
          <a:xfrm>
            <a:off x="9031261" y="2685142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MIP: 1.0</a:t>
            </a:r>
            <a:endParaRPr lang="en-GB" dirty="0"/>
          </a:p>
        </p:txBody>
      </p:sp>
      <p:sp>
        <p:nvSpPr>
          <p:cNvPr id="54" name="Tijdelijke aanduiding voor datum 5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8CB233D-A7E6-4D17-8B38-8594789F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55" name="Tijdelijke aanduiding voor voettekst 5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25329A0-F24F-4259-95DB-DEF18D2C8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A80E6B-1837-4F83-8706-CCACC21E9C75}"/>
              </a:ext>
            </a:extLst>
          </p:cNvPr>
          <p:cNvSpPr txBox="1"/>
          <p:nvPr/>
        </p:nvSpPr>
        <p:spPr>
          <a:xfrm>
            <a:off x="11264523" y="3438713"/>
            <a:ext cx="334387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nl-NL" sz="1200" dirty="0"/>
              <a:t>0.7)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3626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C8AB4AE-48B3-4B7B-9211-5B56C29E44B6}"/>
              </a:ext>
            </a:extLst>
          </p:cNvPr>
          <p:cNvSpPr txBox="1">
            <a:spLocks/>
          </p:cNvSpPr>
          <p:nvPr/>
        </p:nvSpPr>
        <p:spPr>
          <a:xfrm>
            <a:off x="838200" y="1334771"/>
            <a:ext cx="10810875" cy="4833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 the pixel granularity ionization clusters can be partially resolved</a:t>
            </a:r>
          </a:p>
          <a:p>
            <a:r>
              <a:rPr lang="en-US" dirty="0"/>
              <a:t>This gives the possibility to improve the </a:t>
            </a:r>
            <a:r>
              <a:rPr lang="en-US" dirty="0" err="1"/>
              <a:t>dE</a:t>
            </a:r>
            <a:r>
              <a:rPr lang="en-US" dirty="0"/>
              <a:t>/dx resolution by cluster counting</a:t>
            </a:r>
          </a:p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295B76E-F151-4476-9636-91D851ACD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loss resolution by cluster counting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97852EB-967E-4B43-9696-4E6E01A7C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43818"/>
            <a:ext cx="4491445" cy="4833145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Various algorithms were tried</a:t>
            </a:r>
          </a:p>
          <a:p>
            <a:r>
              <a:rPr lang="en-US" dirty="0"/>
              <a:t>Weighted mean distance between hits is a good measure of </a:t>
            </a:r>
            <a:r>
              <a:rPr lang="en-US" dirty="0" err="1"/>
              <a:t>dE</a:t>
            </a:r>
            <a:r>
              <a:rPr lang="en-US" dirty="0"/>
              <a:t>/dx</a:t>
            </a:r>
          </a:p>
          <a:p>
            <a:r>
              <a:rPr lang="en-US" dirty="0"/>
              <a:t>Use (actual/Poisson)-fluctuation as weights</a:t>
            </a:r>
          </a:p>
          <a:p>
            <a:r>
              <a:rPr lang="en-US" dirty="0"/>
              <a:t>2.7%  resolution or 9.2 𝜎 separation between MIP and </a:t>
            </a:r>
            <a:br>
              <a:rPr lang="en-US" dirty="0"/>
            </a:br>
            <a:r>
              <a:rPr lang="en-US" dirty="0"/>
              <a:t>2.5 GeV electron</a:t>
            </a:r>
          </a:p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421ABD2-614A-4700-A132-476E37FC3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D91EF9-A243-4839-87E1-1820F5C8A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BC21598-872A-460F-8D71-3842B5A85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732" y="2522267"/>
            <a:ext cx="3379237" cy="327417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F1E7DC-0030-4DE1-AE9C-80B2DD1C3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739" y="2522267"/>
            <a:ext cx="3430261" cy="3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4823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EB6997B-BFF2-4FAB-95BF-4A4F31A1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Quad module development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4D3968-B6B1-4D65-B0E6-FA3EB2BF0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/>
          <a:lstStyle/>
          <a:p>
            <a:r>
              <a:rPr lang="en-US" noProof="0" dirty="0"/>
              <a:t>Developed a 4-chip module with all services under the active area </a:t>
            </a:r>
          </a:p>
          <a:p>
            <a:r>
              <a:rPr lang="en-US" dirty="0"/>
              <a:t>Active area overage is 70% (Through-silicon via technology might increase this)</a:t>
            </a:r>
          </a:p>
          <a:p>
            <a:r>
              <a:rPr lang="en-US" dirty="0"/>
              <a:t>Can </a:t>
            </a:r>
            <a:r>
              <a:rPr lang="en-US" noProof="0" dirty="0"/>
              <a:t>be used as a building block to cover arbitrarily large TPC areas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47808F3-0CEF-469F-94FF-FEF1D5091299}"/>
              </a:ext>
            </a:extLst>
          </p:cNvPr>
          <p:cNvGrpSpPr/>
          <p:nvPr/>
        </p:nvGrpSpPr>
        <p:grpSpPr>
          <a:xfrm>
            <a:off x="3254920" y="3093265"/>
            <a:ext cx="3333316" cy="2998320"/>
            <a:chOff x="5231051" y="3122629"/>
            <a:chExt cx="3822690" cy="3194792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C0024B-A3D9-4AF1-92A0-111361A09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1051" y="3522754"/>
              <a:ext cx="3822690" cy="2794667"/>
            </a:xfrm>
            <a:prstGeom prst="rect">
              <a:avLst/>
            </a:prstGeom>
          </p:spPr>
        </p:pic>
        <p:sp>
          <p:nvSpPr>
            <p:cNvPr id="7" name="Pijl: omlaag 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6E813A-6F53-4485-9F97-1C79612D5D52}"/>
                </a:ext>
              </a:extLst>
            </p:cNvPr>
            <p:cNvSpPr/>
            <p:nvPr/>
          </p:nvSpPr>
          <p:spPr>
            <a:xfrm>
              <a:off x="6284815" y="3492678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Pijl: omlaag 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F79E64-2F7F-4D8B-A920-A3C1A9AAF8BE}"/>
                </a:ext>
              </a:extLst>
            </p:cNvPr>
            <p:cNvSpPr/>
            <p:nvPr/>
          </p:nvSpPr>
          <p:spPr>
            <a:xfrm>
              <a:off x="7011291" y="3437389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ijl: omlaag 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D3DF065-2663-427B-867F-316D369C9496}"/>
                </a:ext>
              </a:extLst>
            </p:cNvPr>
            <p:cNvSpPr/>
            <p:nvPr/>
          </p:nvSpPr>
          <p:spPr>
            <a:xfrm>
              <a:off x="7618452" y="3391147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9448C5-4042-4B00-9D12-8E113BD1AB12}"/>
                </a:ext>
              </a:extLst>
            </p:cNvPr>
            <p:cNvSpPr txBox="1"/>
            <p:nvPr/>
          </p:nvSpPr>
          <p:spPr>
            <a:xfrm>
              <a:off x="6174814" y="3122629"/>
              <a:ext cx="1773242" cy="369332"/>
            </a:xfrm>
            <a:prstGeom prst="rect">
              <a:avLst/>
            </a:prstGeom>
            <a:noFill/>
            <a:scene3d>
              <a:camera prst="orthographicFront">
                <a:rot lat="600000" lon="20400000" rev="0"/>
              </a:camera>
              <a:lightRig rig="threePt" dir="t"/>
            </a:scene3d>
            <a:sp3d prstMaterial="matte">
              <a:bevelT w="0"/>
            </a:sp3d>
          </p:spPr>
          <p:txBody>
            <a:bodyPr wrap="none" rtlCol="0">
              <a:spAutoFit/>
            </a:bodyPr>
            <a:lstStyle/>
            <a:p>
              <a:r>
                <a:rPr lang="nl-NL" dirty="0" err="1"/>
                <a:t>Cooling</a:t>
              </a:r>
              <a:r>
                <a:rPr lang="nl-NL" dirty="0"/>
                <a:t> </a:t>
              </a:r>
              <a:r>
                <a:rPr lang="nl-NL" dirty="0" err="1"/>
                <a:t>channels</a:t>
              </a:r>
              <a:endParaRPr lang="en-GB" dirty="0"/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E700543-870A-4F55-9ACD-0F14C61C7E77}"/>
              </a:ext>
            </a:extLst>
          </p:cNvPr>
          <p:cNvGrpSpPr/>
          <p:nvPr/>
        </p:nvGrpSpPr>
        <p:grpSpPr>
          <a:xfrm>
            <a:off x="178282" y="3053370"/>
            <a:ext cx="2960114" cy="3345358"/>
            <a:chOff x="6473265" y="-69709"/>
            <a:chExt cx="2769404" cy="3129827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1222BEC-9AFD-429D-BE31-0F48AF435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5">
                      <a14:imgEffect>
                        <a14:backgroundRemoval t="0" b="100000" l="0" r="100000">
                          <a14:foregroundMark x1="19368" y1="14873" x2="33070" y2="21282"/>
                          <a14:foregroundMark x1="58630" y1="6288" x2="74308" y2="13543"/>
                          <a14:foregroundMark x1="61924" y1="4474" x2="89196" y2="12817"/>
                          <a14:foregroundMark x1="90777" y1="12938" x2="28590" y2="30109"/>
                          <a14:foregroundMark x1="28590" y1="29021" x2="5402" y2="16929"/>
                          <a14:foregroundMark x1="5665" y1="16929" x2="28327" y2="11245"/>
                          <a14:foregroundMark x1="30698" y1="40629" x2="42029" y2="46191"/>
                          <a14:foregroundMark x1="4216" y1="16929" x2="15152" y2="15115"/>
                          <a14:foregroundMark x1="4216" y1="16808" x2="10013" y2="170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6473265" y="171697"/>
              <a:ext cx="2650921" cy="2888421"/>
            </a:xfrm>
            <a:prstGeom prst="rect">
              <a:avLst/>
            </a:prstGeom>
          </p:spPr>
        </p:pic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8D2541-BAEA-4602-842D-2683BD4016BE}"/>
                </a:ext>
              </a:extLst>
            </p:cNvPr>
            <p:cNvSpPr txBox="1"/>
            <p:nvPr/>
          </p:nvSpPr>
          <p:spPr>
            <a:xfrm rot="16200000">
              <a:off x="7759340" y="1784999"/>
              <a:ext cx="744165" cy="345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/>
                <a:t>Stump</a:t>
              </a:r>
              <a:endParaRPr lang="en-GB" dirty="0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2F964D-C4E9-4265-8AFB-BD9930BD7DBF}"/>
                </a:ext>
              </a:extLst>
            </p:cNvPr>
            <p:cNvSpPr txBox="1"/>
            <p:nvPr/>
          </p:nvSpPr>
          <p:spPr>
            <a:xfrm rot="16200000">
              <a:off x="6352192" y="1617192"/>
              <a:ext cx="1069306" cy="604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LV-</a:t>
              </a:r>
            </a:p>
            <a:p>
              <a:r>
                <a:rPr lang="nl-NL"/>
                <a:t>regulation</a:t>
              </a:r>
              <a:endParaRPr lang="en-GB" dirty="0"/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6BB9FA-7F4C-46FB-AEB4-47347E06138A}"/>
                </a:ext>
              </a:extLst>
            </p:cNvPr>
            <p:cNvSpPr txBox="1"/>
            <p:nvPr/>
          </p:nvSpPr>
          <p:spPr>
            <a:xfrm rot="1409253">
              <a:off x="7386712" y="365490"/>
              <a:ext cx="712731" cy="345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/>
                <a:t>Guard</a:t>
              </a:r>
              <a:endParaRPr lang="en-GB" dirty="0"/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92BFA2-3A0A-40A8-A032-8B366A42A346}"/>
                </a:ext>
              </a:extLst>
            </p:cNvPr>
            <p:cNvSpPr txBox="1"/>
            <p:nvPr/>
          </p:nvSpPr>
          <p:spPr>
            <a:xfrm>
              <a:off x="8192380" y="2633004"/>
              <a:ext cx="518966" cy="345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/>
                <a:t>Flex</a:t>
              </a:r>
              <a:endParaRPr lang="en-GB" dirty="0"/>
            </a:p>
          </p:txBody>
        </p:sp>
        <p:cxnSp>
          <p:nvCxnSpPr>
            <p:cNvPr id="18" name="Rechte verbindingslijn met pijl 1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6D75001-050A-49F7-95CB-FE26956F39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62304" y="133006"/>
              <a:ext cx="3722" cy="671627"/>
            </a:xfrm>
            <a:prstGeom prst="straightConnector1">
              <a:avLst/>
            </a:prstGeom>
            <a:ln w="19050">
              <a:tailEnd type="diamon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2667552-1912-46F6-8FD2-61E58AAC9883}"/>
                </a:ext>
              </a:extLst>
            </p:cNvPr>
            <p:cNvSpPr txBox="1"/>
            <p:nvPr/>
          </p:nvSpPr>
          <p:spPr>
            <a:xfrm rot="20622954">
              <a:off x="7239517" y="795644"/>
              <a:ext cx="1682874" cy="345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/>
                <a:t>Cold</a:t>
              </a:r>
              <a:r>
                <a:rPr lang="nl-NL" dirty="0"/>
                <a:t> carrier </a:t>
              </a:r>
              <a:r>
                <a:rPr lang="nl-NL" dirty="0" err="1"/>
                <a:t>plate</a:t>
              </a:r>
              <a:endParaRPr lang="en-GB" dirty="0"/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D4AE835-981B-4BD0-B599-CD580C300329}"/>
                </a:ext>
              </a:extLst>
            </p:cNvPr>
            <p:cNvSpPr txBox="1"/>
            <p:nvPr/>
          </p:nvSpPr>
          <p:spPr>
            <a:xfrm>
              <a:off x="8192380" y="-69709"/>
              <a:ext cx="1050289" cy="604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/>
                <a:t>Wirebond</a:t>
              </a:r>
              <a:endParaRPr lang="nl-NL" dirty="0"/>
            </a:p>
            <a:p>
              <a:pPr algn="r"/>
              <a:r>
                <a:rPr lang="nl-NL" dirty="0"/>
                <a:t>PCB</a:t>
              </a:r>
              <a:endParaRPr lang="en-GB" dirty="0"/>
            </a:p>
          </p:txBody>
        </p:sp>
      </p:grpSp>
      <p:sp>
        <p:nvSpPr>
          <p:cNvPr id="21" name="Tekstvak 2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D097055-6613-46C5-BDF2-FEA1BCA3E142}"/>
              </a:ext>
            </a:extLst>
          </p:cNvPr>
          <p:cNvSpPr txBox="1"/>
          <p:nvPr/>
        </p:nvSpPr>
        <p:spPr>
          <a:xfrm>
            <a:off x="4185100" y="6201897"/>
            <a:ext cx="171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Quad base </a:t>
            </a:r>
            <a:r>
              <a:rPr lang="nl-NL" dirty="0" err="1"/>
              <a:t>plate</a:t>
            </a:r>
            <a:endParaRPr lang="en-GB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71BC94-9AE6-4F80-8FB4-A0DE81F2A148}"/>
              </a:ext>
            </a:extLst>
          </p:cNvPr>
          <p:cNvSpPr txBox="1"/>
          <p:nvPr/>
        </p:nvSpPr>
        <p:spPr>
          <a:xfrm>
            <a:off x="1123296" y="6202374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Quad</a:t>
            </a:r>
            <a:endParaRPr lang="en-GB" dirty="0"/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0E963A2-CB9A-4010-B8CC-1D0F24F98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5222" y="3665255"/>
            <a:ext cx="2965978" cy="1926662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608E785-7C6B-4429-A7A3-D7BD2737134B}"/>
              </a:ext>
            </a:extLst>
          </p:cNvPr>
          <p:cNvSpPr txBox="1"/>
          <p:nvPr/>
        </p:nvSpPr>
        <p:spPr>
          <a:xfrm>
            <a:off x="6957136" y="6214062"/>
            <a:ext cx="2077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Quad without </a:t>
            </a:r>
            <a:r>
              <a:rPr lang="nl-NL" dirty="0" err="1"/>
              <a:t>guard</a:t>
            </a:r>
            <a:endParaRPr lang="en-GB" dirty="0"/>
          </a:p>
        </p:txBody>
      </p:sp>
      <p:pic>
        <p:nvPicPr>
          <p:cNvPr id="38" name="Afbeelding 3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AC3FDBC-808A-4781-81B4-C3C1968D4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8187" y="3082217"/>
            <a:ext cx="2365532" cy="3140546"/>
          </a:xfrm>
          <a:prstGeom prst="rect">
            <a:avLst/>
          </a:prstGeom>
        </p:spPr>
      </p:pic>
      <p:sp>
        <p:nvSpPr>
          <p:cNvPr id="39" name="Tekstvak 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7C2A8D-BF43-4349-924B-6256C75026E6}"/>
              </a:ext>
            </a:extLst>
          </p:cNvPr>
          <p:cNvSpPr txBox="1"/>
          <p:nvPr/>
        </p:nvSpPr>
        <p:spPr>
          <a:xfrm>
            <a:off x="10466504" y="6214062"/>
            <a:ext cx="950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Test Box</a:t>
            </a:r>
            <a:endParaRPr lang="en-GB" dirty="0"/>
          </a:p>
        </p:txBody>
      </p:sp>
      <p:sp>
        <p:nvSpPr>
          <p:cNvPr id="40" name="Tijdelijke aanduiding voor datum 3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8D16D5-8ADB-4916-A52D-715E8DC9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41" name="Tijdelijke aanduiding voor voettekst 4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96D6D8-CCA4-4813-B281-F76659200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9762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FA64BF6-D175-49A7-9C71-6BED1F71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Chip placement requirements in Quad design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8E9CF9E-FAAA-4A98-8AB8-C538AD418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6619875" cy="48331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design a precise module with multiple chips, the electric field behavior at edges is studied with simulations</a:t>
            </a:r>
          </a:p>
          <a:p>
            <a:r>
              <a:rPr lang="en-US" dirty="0"/>
              <a:t>Hit deviations are calculated for different distances between chip edges</a:t>
            </a:r>
          </a:p>
          <a:p>
            <a:r>
              <a:rPr lang="en-US" dirty="0"/>
              <a:t>For the top curve with 2 pixels (110 </a:t>
            </a:r>
            <a:r>
              <a:rPr lang="en-US" dirty="0" err="1"/>
              <a:t>μm</a:t>
            </a:r>
            <a:r>
              <a:rPr lang="en-US" dirty="0"/>
              <a:t>) distance, deviations &lt; 20 µm are found &gt; 1 mm from the edge</a:t>
            </a:r>
          </a:p>
          <a:p>
            <a:r>
              <a:rPr lang="en-US" dirty="0"/>
              <a:t>Larger distances must be bridged with a guard structure</a:t>
            </a:r>
          </a:p>
          <a:p>
            <a:r>
              <a:rPr lang="en-US" dirty="0"/>
              <a:t>The Quad module is designed for these stringent requirements on chip placement:</a:t>
            </a:r>
          </a:p>
          <a:p>
            <a:pPr lvl="1"/>
            <a:r>
              <a:rPr lang="en-US" dirty="0"/>
              <a:t>chip-chip distance &lt; 100 µm</a:t>
            </a:r>
          </a:p>
          <a:p>
            <a:pPr lvl="1"/>
            <a:r>
              <a:rPr lang="en-US" dirty="0"/>
              <a:t>guard height precise at 20 µm level</a:t>
            </a:r>
          </a:p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D46A47-811B-484D-BACA-D0932BB41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56CA3DA-9A10-45AF-B0CE-4DA00CBD9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344B75-2072-41B0-A8BF-51352D8207D5}"/>
              </a:ext>
            </a:extLst>
          </p:cNvPr>
          <p:cNvGrpSpPr/>
          <p:nvPr/>
        </p:nvGrpSpPr>
        <p:grpSpPr>
          <a:xfrm>
            <a:off x="7581900" y="1573774"/>
            <a:ext cx="4153145" cy="4650883"/>
            <a:chOff x="7581900" y="1764274"/>
            <a:chExt cx="4153145" cy="4650883"/>
          </a:xfrm>
        </p:grpSpPr>
        <p:pic>
          <p:nvPicPr>
            <p:cNvPr id="7" name="Picture 5" descr="EfieldDeformations.pdf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ACF3F72-1252-4707-A2E2-8B32EED7D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624"/>
            <a:stretch/>
          </p:blipFill>
          <p:spPr>
            <a:xfrm>
              <a:off x="7581900" y="1764274"/>
              <a:ext cx="4153145" cy="3727553"/>
            </a:xfrm>
            <a:prstGeom prst="rect">
              <a:avLst/>
            </a:prstGeom>
          </p:spPr>
        </p:pic>
        <mc:AlternateContent>
  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  <p:sp>
              <p:nvSpPr>
                <p:cNvPr id="8" name="Tekstvak 7">
                  <a:extLst>
                    <a:ext uri="{FF2B5EF4-FFF2-40B4-BE49-F238E27FC236}">
                      <a16:creationId xmlns:a16="http://schemas.microsoft.com/office/drawing/2014/main" id="{094AC443-0055-4223-9777-1659BCCCC86C}"/>
                    </a:ext>
                  </a:extLst>
                </p:cNvPr>
                <p:cNvSpPr txBox="1"/>
                <p:nvPr/>
              </p:nvSpPr>
              <p:spPr>
                <a:xfrm>
                  <a:off x="7920046" y="5491827"/>
                  <a:ext cx="2291671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b="0" dirty="0"/>
                    <a:t>x</a:t>
                  </a:r>
                  <a14:m>
                    <m:oMath xmlns:m="http://schemas.openxmlformats.org/officeDocument/2006/math">
                      <m:r>
                        <a:rPr lang="nl-NL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GB" dirty="0"/>
                    <a:t> corresponds to chip edge</a:t>
                  </a:r>
                </a:p>
                <a:p>
                  <a:endParaRPr lang="en-GB" dirty="0"/>
                </a:p>
              </p:txBody>
            </p:sp>
          </mc:Choice>
          <mc:Fallback>
            <p:sp>
              <p:nvSpPr>
                <p:cNvPr id="8" name="Tekstvak 7">
                  <a:extLst>
                    <a:ext uri="{FF2B5EF4-FFF2-40B4-BE49-F238E27FC236}">
                      <a16:creationId xmlns:a16="http://schemas.microsoft.com/office/drawing/2014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id="{094AC443-0055-4223-9777-1659BCCCC8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0046" y="5491827"/>
                  <a:ext cx="2291671" cy="923330"/>
                </a:xfrm>
                <a:prstGeom prst="rect">
                  <a:avLst/>
                </a:prstGeom>
                <a:blipFill>
                  <a:blip r:embed="rId3"/>
                  <a:stretch>
                    <a:fillRect l="-2128" t="-397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65AD3C4-0CDB-4722-85D7-080D7E97CB45}"/>
                </a:ext>
              </a:extLst>
            </p:cNvPr>
            <p:cNvCxnSpPr/>
            <p:nvPr/>
          </p:nvCxnSpPr>
          <p:spPr>
            <a:xfrm>
              <a:off x="8267700" y="2009775"/>
              <a:ext cx="0" cy="35731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kstvak 3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FA7B1C-297D-450B-9EE8-C067385B937D}"/>
              </a:ext>
            </a:extLst>
          </p:cNvPr>
          <p:cNvSpPr txBox="1"/>
          <p:nvPr/>
        </p:nvSpPr>
        <p:spPr>
          <a:xfrm>
            <a:off x="9480549" y="4260056"/>
            <a:ext cx="490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chip</a:t>
            </a:r>
            <a:endParaRPr lang="en-GB" sz="1400" dirty="0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434220A-1592-4C79-9B10-EC58C486DAB3}"/>
              </a:ext>
            </a:extLst>
          </p:cNvPr>
          <p:cNvSpPr txBox="1"/>
          <p:nvPr/>
        </p:nvSpPr>
        <p:spPr>
          <a:xfrm>
            <a:off x="10162379" y="4260055"/>
            <a:ext cx="490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chip</a:t>
            </a:r>
            <a:endParaRPr lang="en-GB" sz="1400" dirty="0"/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4CCFC7F-37E2-4B63-B846-39C3CEA16EA1}"/>
              </a:ext>
            </a:extLst>
          </p:cNvPr>
          <p:cNvCxnSpPr/>
          <p:nvPr/>
        </p:nvCxnSpPr>
        <p:spPr>
          <a:xfrm>
            <a:off x="9915525" y="4117181"/>
            <a:ext cx="0" cy="6334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0A48123-0B4F-439A-BD5F-CAE7C11B2F18}"/>
              </a:ext>
            </a:extLst>
          </p:cNvPr>
          <p:cNvCxnSpPr/>
          <p:nvPr/>
        </p:nvCxnSpPr>
        <p:spPr>
          <a:xfrm>
            <a:off x="10203654" y="4117181"/>
            <a:ext cx="0" cy="6334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D9151EC-6B50-42A6-BE04-B60118CC3552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>
          <a:xfrm flipV="1">
            <a:off x="9971389" y="4413944"/>
            <a:ext cx="190990" cy="1"/>
          </a:xfrm>
          <a:prstGeom prst="straightConnector1">
            <a:avLst/>
          </a:prstGeom>
          <a:ln w="12700">
            <a:headEnd type="triangle" w="sm" len="sm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0101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1DF8562-5671-4CDB-8E2D-6D6105D12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10" r="11032" b="3091"/>
          <a:stretch/>
        </p:blipFill>
        <p:spPr>
          <a:xfrm>
            <a:off x="5368098" y="2196766"/>
            <a:ext cx="6200320" cy="43354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E0BE703-6B2E-42F0-B6F2-5ABA2E473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163300" cy="1325563"/>
          </a:xfrm>
        </p:spPr>
        <p:txBody>
          <a:bodyPr/>
          <a:lstStyle/>
          <a:p>
            <a:r>
              <a:rPr lang="en-US" dirty="0"/>
              <a:t>Quad tested with electron beam at Bonn (2018)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732AF2-4121-45B1-BDC8-6C549231E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Also tested in another </a:t>
            </a:r>
            <a:r>
              <a:rPr lang="en-US" dirty="0" err="1"/>
              <a:t>testbeam</a:t>
            </a:r>
            <a:r>
              <a:rPr lang="en-US" dirty="0"/>
              <a:t> with 2.5 GeV electrons at the ELSA Facility in Bonn on 4-5 October 2018</a:t>
            </a:r>
          </a:p>
          <a:p>
            <a:r>
              <a:rPr lang="en-US" dirty="0"/>
              <a:t>Analysis just started…</a:t>
            </a:r>
          </a:p>
          <a:p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93168D-F28D-4DC4-9373-B8D1FF6E9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7329" t="24330" r="22391" b="31225"/>
          <a:stretch/>
        </p:blipFill>
        <p:spPr>
          <a:xfrm>
            <a:off x="305644" y="2967875"/>
            <a:ext cx="4840549" cy="320908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D2C3525-B123-4565-9BAA-1D8A7A3C3C0F}"/>
              </a:ext>
            </a:extLst>
          </p:cNvPr>
          <p:cNvSpPr txBox="1"/>
          <p:nvPr/>
        </p:nvSpPr>
        <p:spPr>
          <a:xfrm>
            <a:off x="612679" y="6176963"/>
            <a:ext cx="422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Improved Quad setup in test beam at Bonn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377983D-EBDE-4DEE-9733-90C63916F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060E0A-5698-40E2-AD6A-761865AC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2A8B219-15BD-477B-BAA9-D600483F196C}"/>
              </a:ext>
            </a:extLst>
          </p:cNvPr>
          <p:cNvSpPr txBox="1"/>
          <p:nvPr/>
        </p:nvSpPr>
        <p:spPr>
          <a:xfrm>
            <a:off x="5368098" y="2398990"/>
            <a:ext cx="131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Preliminary</a:t>
            </a:r>
            <a:r>
              <a:rPr lang="nl-NL" i="1" dirty="0"/>
              <a:t> </a:t>
            </a:r>
            <a:endParaRPr lang="en-GB" i="1" dirty="0"/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9341953-91AD-4B71-B9A8-4C43AC59AC8C}"/>
              </a:ext>
            </a:extLst>
          </p:cNvPr>
          <p:cNvSpPr/>
          <p:nvPr/>
        </p:nvSpPr>
        <p:spPr>
          <a:xfrm>
            <a:off x="8931275" y="3397250"/>
            <a:ext cx="266700" cy="1714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5561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E241F8-6648-4068-9954-CCDBADE88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ILD TPC with pixel readout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EF3521-19F9-4BF5-9CCE-9F2690A75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study the performance of a large </a:t>
            </a:r>
            <a:r>
              <a:rPr lang="en-US" dirty="0" err="1"/>
              <a:t>pixelised</a:t>
            </a:r>
            <a:r>
              <a:rPr lang="en-US" dirty="0"/>
              <a:t> TPC, the pixel readout was implemented in the full ILD DD4HEP (Geant4) simulation</a:t>
            </a:r>
          </a:p>
          <a:p>
            <a:r>
              <a:rPr lang="en-US" dirty="0"/>
              <a:t>Changed the existing TPC pad readout to a pixel readout</a:t>
            </a:r>
          </a:p>
          <a:p>
            <a:r>
              <a:rPr lang="en-US" dirty="0"/>
              <a:t>Adapted Kalman filter track reconstruction to pixels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911F5D-FDDB-47FF-9C24-7122F4FF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</p:spPr>
        <p:txBody>
          <a:bodyPr/>
          <a:lstStyle/>
          <a:p>
            <a:r>
              <a:rPr lang="en-US" dirty="0"/>
              <a:t>24/10/2018</a:t>
            </a:r>
            <a:endParaRPr lang="en-GB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EBF0D4A-322D-4D45-A833-AC61896CF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44"/>
          <a:stretch/>
        </p:blipFill>
        <p:spPr>
          <a:xfrm>
            <a:off x="66605" y="3668392"/>
            <a:ext cx="2976563" cy="1659914"/>
          </a:xfrm>
          <a:prstGeom prst="rect">
            <a:avLst/>
          </a:prstGeom>
        </p:spPr>
      </p:pic>
      <p:sp>
        <p:nvSpPr>
          <p:cNvPr id="8" name="Pijl: rechts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DC26EE1-D7E1-400C-BB39-9C45093375F1}"/>
              </a:ext>
            </a:extLst>
          </p:cNvPr>
          <p:cNvSpPr/>
          <p:nvPr/>
        </p:nvSpPr>
        <p:spPr>
          <a:xfrm>
            <a:off x="3171825" y="4198413"/>
            <a:ext cx="800100" cy="42862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9F506C-4372-4ACC-A899-B280F4673A99}"/>
              </a:ext>
            </a:extLst>
          </p:cNvPr>
          <p:cNvGrpSpPr/>
          <p:nvPr/>
        </p:nvGrpSpPr>
        <p:grpSpPr>
          <a:xfrm>
            <a:off x="4090082" y="3613046"/>
            <a:ext cx="4011835" cy="1803449"/>
            <a:chOff x="7138695" y="3060888"/>
            <a:chExt cx="4011835" cy="1803449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E208370-7D81-4A48-8B34-EADD9FF4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978"/>
            <a:stretch/>
          </p:blipFill>
          <p:spPr>
            <a:xfrm>
              <a:off x="7138695" y="3060888"/>
              <a:ext cx="3926680" cy="1599361"/>
            </a:xfrm>
            <a:prstGeom prst="rect">
              <a:avLst/>
            </a:prstGeom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33CB74-9226-4E3E-AE52-2767AFA33921}"/>
                </a:ext>
              </a:extLst>
            </p:cNvPr>
            <p:cNvSpPr/>
            <p:nvPr/>
          </p:nvSpPr>
          <p:spPr>
            <a:xfrm rot="1142033">
              <a:off x="10053820" y="3250963"/>
              <a:ext cx="1096710" cy="1613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FF97F91-A204-4392-846B-CADB9E16893A}"/>
              </a:ext>
            </a:extLst>
          </p:cNvPr>
          <p:cNvSpPr txBox="1"/>
          <p:nvPr/>
        </p:nvSpPr>
        <p:spPr>
          <a:xfrm>
            <a:off x="1458208" y="3263669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Pads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7DDB43-1441-4202-B57A-9974ECBC50F3}"/>
              </a:ext>
            </a:extLst>
          </p:cNvPr>
          <p:cNvSpPr txBox="1"/>
          <p:nvPr/>
        </p:nvSpPr>
        <p:spPr>
          <a:xfrm>
            <a:off x="5537600" y="3208323"/>
            <a:ext cx="70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Pixels</a:t>
            </a: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55FDCABD-356C-4CB3-91B6-33F314397B7D}"/>
                  </a:ext>
                </a:extLst>
              </p:cNvPr>
              <p:cNvSpPr txBox="1"/>
              <p:nvPr/>
            </p:nvSpPr>
            <p:spPr>
              <a:xfrm>
                <a:off x="835860" y="5564096"/>
                <a:ext cx="18085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22 </a:t>
                </a:r>
                <a:r>
                  <a:rPr lang="nl-NL" dirty="0" err="1"/>
                  <a:t>electrons</a:t>
                </a:r>
                <a:r>
                  <a:rPr lang="nl-NL" dirty="0"/>
                  <a:t> / hit</a:t>
                </a:r>
              </a:p>
              <a:p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dirty="0"/>
                  <a:t> 200 hits / track</a:t>
                </a:r>
              </a:p>
            </p:txBody>
          </p:sp>
        </mc:Choice>
        <mc:Fallback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id="{55FDCABD-356C-4CB3-91B6-33F314397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60" y="5564096"/>
                <a:ext cx="1808572" cy="646331"/>
              </a:xfrm>
              <a:prstGeom prst="rect">
                <a:avLst/>
              </a:prstGeom>
              <a:blipFill>
                <a:blip r:embed="rId3"/>
                <a:stretch>
                  <a:fillRect l="-2694" t="-5660" r="-20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0C7AAF03-D15E-4B2E-A88B-218902F5C626}"/>
                  </a:ext>
                </a:extLst>
              </p:cNvPr>
              <p:cNvSpPr txBox="1"/>
              <p:nvPr/>
            </p:nvSpPr>
            <p:spPr>
              <a:xfrm>
                <a:off x="4610872" y="5490023"/>
                <a:ext cx="20955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1 </a:t>
                </a:r>
                <a:r>
                  <a:rPr lang="nl-NL" dirty="0" err="1"/>
                  <a:t>electron</a:t>
                </a:r>
                <a:r>
                  <a:rPr lang="nl-NL" dirty="0"/>
                  <a:t> / hit</a:t>
                </a:r>
              </a:p>
              <a:p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 10 000 hits / track</a:t>
                </a:r>
              </a:p>
            </p:txBody>
          </p:sp>
        </mc:Choice>
        <mc:Fallback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id="{0C7AAF03-D15E-4B2E-A88B-218902F5C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872" y="5490023"/>
                <a:ext cx="2095510" cy="646331"/>
              </a:xfrm>
              <a:prstGeom prst="rect">
                <a:avLst/>
              </a:prstGeom>
              <a:blipFill>
                <a:blip r:embed="rId4"/>
                <a:stretch>
                  <a:fillRect l="-2326" t="-5660" r="-174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kstvak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BFF00A-741A-4276-A269-3A03958E91BE}"/>
              </a:ext>
            </a:extLst>
          </p:cNvPr>
          <p:cNvSpPr txBox="1"/>
          <p:nvPr/>
        </p:nvSpPr>
        <p:spPr>
          <a:xfrm>
            <a:off x="66605" y="6381975"/>
            <a:ext cx="35413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See </a:t>
            </a:r>
            <a:r>
              <a:rPr lang="nl-NL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also</a:t>
            </a:r>
            <a:r>
              <a:rPr lang="nl-N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 LCTPC-WP meeting 11-05-17, (The </a:t>
            </a:r>
            <a:r>
              <a:rPr lang="nl-NL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problem</a:t>
            </a:r>
            <a:r>
              <a:rPr lang="nl-N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 </a:t>
            </a:r>
            <a:r>
              <a:rPr lang="nl-NL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with</a:t>
            </a:r>
            <a:r>
              <a:rPr lang="nl-N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 pulls is </a:t>
            </a:r>
            <a:r>
              <a:rPr lang="nl-NL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solved</a:t>
            </a:r>
            <a:r>
              <a:rPr lang="nl-N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)</a:t>
            </a: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  <a:latin typeface="Liberation Sans" pitchFamily="18"/>
              <a:ea typeface="DejaVu Sans" pitchFamily="2"/>
              <a:cs typeface="FreeSans" pitchFamily="2"/>
            </a:endParaRPr>
          </a:p>
        </p:txBody>
      </p:sp>
      <p:sp>
        <p:nvSpPr>
          <p:cNvPr id="24" name="Tijdelijke aanduiding voor voettekst 2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A6CF4C0-04DE-48BA-8941-79ACDF49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grpSp>
        <p:nvGrpSpPr>
          <p:cNvPr id="25" name="Groep 2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E408CF5-CD16-414B-B4F7-0B9EB97746A1}"/>
              </a:ext>
            </a:extLst>
          </p:cNvPr>
          <p:cNvGrpSpPr/>
          <p:nvPr/>
        </p:nvGrpSpPr>
        <p:grpSpPr>
          <a:xfrm>
            <a:off x="8359789" y="2626317"/>
            <a:ext cx="3742307" cy="3510037"/>
            <a:chOff x="5049983" y="2707759"/>
            <a:chExt cx="3742307" cy="3510037"/>
          </a:xfrm>
        </p:grpSpPr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BB9E7B-E6B5-421F-BEE4-8CCB2F3EF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/>
              <a:alphaModFix/>
            </a:blip>
            <a:srcRect l="45850" t="15358" r="9978" b="6475"/>
            <a:stretch/>
          </p:blipFill>
          <p:spPr>
            <a:xfrm>
              <a:off x="5202442" y="3037086"/>
              <a:ext cx="3437388" cy="31807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220523-8212-47D6-B84D-3EB5391A35A1}"/>
                </a:ext>
              </a:extLst>
            </p:cNvPr>
            <p:cNvSpPr txBox="1"/>
            <p:nvPr/>
          </p:nvSpPr>
          <p:spPr>
            <a:xfrm>
              <a:off x="5049983" y="2707759"/>
              <a:ext cx="3742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50 </a:t>
              </a:r>
              <a:r>
                <a:rPr lang="nl-NL" dirty="0" err="1"/>
                <a:t>GeV</a:t>
              </a:r>
              <a:r>
                <a:rPr lang="nl-NL" dirty="0"/>
                <a:t> muon track </a:t>
              </a:r>
              <a:r>
                <a:rPr lang="nl-NL" dirty="0" err="1"/>
                <a:t>with</a:t>
              </a:r>
              <a:r>
                <a:rPr lang="nl-NL" dirty="0"/>
                <a:t> pixel </a:t>
              </a:r>
              <a:r>
                <a:rPr lang="nl-NL" dirty="0" err="1"/>
                <a:t>readout</a:t>
              </a:r>
              <a:endParaRPr lang="en-GB" dirty="0"/>
            </a:p>
          </p:txBody>
        </p:sp>
        <p:pic>
          <p:nvPicPr>
            <p:cNvPr id="28" name="Afbeelding 2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6819F4-3A05-4382-856C-2AE74305B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/>
              <a:alphaModFix/>
            </a:blip>
            <a:srcRect l="25896" t="18797" r="35241" b="25512"/>
            <a:stretch/>
          </p:blipFill>
          <p:spPr>
            <a:xfrm>
              <a:off x="5255456" y="4721324"/>
              <a:ext cx="1154784" cy="1191347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prstDash val="solid"/>
            </a:ln>
          </p:spPr>
        </p:pic>
        <p:cxnSp>
          <p:nvCxnSpPr>
            <p:cNvPr id="29" name="Rechte verbindingslijn 2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752641D-94E1-4E51-BFA6-79687C059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5894" y="4231481"/>
              <a:ext cx="1219200" cy="485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2C085DD-6515-404D-B9B7-22890ED8F29F}"/>
                </a:ext>
              </a:extLst>
            </p:cNvPr>
            <p:cNvSpPr/>
            <p:nvPr/>
          </p:nvSpPr>
          <p:spPr>
            <a:xfrm>
              <a:off x="6462688" y="4226079"/>
              <a:ext cx="100012" cy="13279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4FA51E8-48C8-49F6-AD4C-E797D2BE9C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7310" y="4333307"/>
              <a:ext cx="145390" cy="15793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6193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D7A8992-3AF9-47E6-A4BE-B3C68EC67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23934" y="2262179"/>
            <a:ext cx="6027040" cy="43352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ADC0C32-04FD-4B31-986A-C781A4378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a </a:t>
            </a:r>
            <a:r>
              <a:rPr lang="en-US" dirty="0" err="1"/>
              <a:t>GridPix</a:t>
            </a:r>
            <a:r>
              <a:rPr lang="en-US" dirty="0"/>
              <a:t> TPC at ILC</a:t>
            </a: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064717E-D07E-4D8B-A0CB-66CADE4513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From full simulation, momentum resolution can be determined</a:t>
                </a:r>
              </a:p>
              <a:p>
                <a:r>
                  <a:rPr lang="en-US" dirty="0"/>
                  <a:t>Momentum resolution is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e>
                    </m:acc>
                  </m:oMath>
                </a14:m>
                <a:r>
                  <a:rPr lang="en-US" dirty="0"/>
                  <a:t> 20% better (scaled from 100% coverage)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id="{9064717E-D07E-4D8B-A0CB-66CADE4513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812" t="-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BBF56A5-B6AC-4634-8E21-8BB887429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DB7CBB-B38F-4215-A103-AF0A47168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52B942B-3EA0-4E8A-AF94-E2766669E950}"/>
              </a:ext>
            </a:extLst>
          </p:cNvPr>
          <p:cNvSpPr txBox="1"/>
          <p:nvPr/>
        </p:nvSpPr>
        <p:spPr>
          <a:xfrm>
            <a:off x="2454275" y="3583239"/>
            <a:ext cx="18473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7344E5EB-C69A-4727-91B3-502D7549EA11}"/>
                  </a:ext>
                </a:extLst>
              </p:cNvPr>
              <p:cNvSpPr txBox="1"/>
              <p:nvPr/>
            </p:nvSpPr>
            <p:spPr>
              <a:xfrm>
                <a:off x="3791875" y="3865025"/>
                <a:ext cx="2062489" cy="273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NL" sz="1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∼</m:t>
                    </m:r>
                  </m:oMath>
                </a14:m>
                <a:r>
                  <a:rPr lang="nl-NL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ATLAS </a:t>
                </a:r>
                <a:r>
                  <a:rPr lang="nl-NL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inner</a:t>
                </a:r>
                <a:r>
                  <a:rPr lang="nl-NL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detector barrel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id="{7344E5EB-C69A-4727-91B3-502D7549E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875" y="3865025"/>
                <a:ext cx="2062489" cy="2735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CB6D097-91B7-4AFA-81FC-142B96841AF4}"/>
              </a:ext>
            </a:extLst>
          </p:cNvPr>
          <p:cNvCxnSpPr>
            <a:cxnSpLocks/>
          </p:cNvCxnSpPr>
          <p:nvPr/>
        </p:nvCxnSpPr>
        <p:spPr>
          <a:xfrm flipH="1">
            <a:off x="3611501" y="3919174"/>
            <a:ext cx="2607230" cy="0"/>
          </a:xfrm>
          <a:prstGeom prst="line">
            <a:avLst/>
          </a:prstGeom>
          <a:ln w="12700" cap="rnd">
            <a:solidFill>
              <a:srgbClr val="31D735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1493881-0749-43BF-834B-A28337A7F86D}"/>
              </a:ext>
            </a:extLst>
          </p:cNvPr>
          <p:cNvCxnSpPr>
            <a:cxnSpLocks/>
          </p:cNvCxnSpPr>
          <p:nvPr/>
        </p:nvCxnSpPr>
        <p:spPr>
          <a:xfrm flipH="1">
            <a:off x="3611492" y="3857437"/>
            <a:ext cx="2607230" cy="0"/>
          </a:xfrm>
          <a:prstGeom prst="line">
            <a:avLst/>
          </a:prstGeom>
          <a:ln w="12700">
            <a:headEnd type="diamond" w="sm" len="sm"/>
            <a:tailEnd type="diamond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8E9DBAED-A25F-47CD-95FD-BB9A0A0F7811}"/>
                  </a:ext>
                </a:extLst>
              </p:cNvPr>
              <p:cNvSpPr txBox="1"/>
              <p:nvPr/>
            </p:nvSpPr>
            <p:spPr>
              <a:xfrm>
                <a:off x="3791875" y="3622863"/>
                <a:ext cx="1948520" cy="273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NL" sz="1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∼</m:t>
                    </m:r>
                  </m:oMath>
                </a14:m>
                <a:r>
                  <a:rPr lang="nl-NL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DELPHI </a:t>
                </a:r>
                <a:r>
                  <a:rPr lang="nl-NL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all</a:t>
                </a:r>
                <a:r>
                  <a:rPr lang="nl-NL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trackers</a:t>
                </a:r>
                <a:r>
                  <a:rPr lang="nl-NL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barrel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id="{8E9DBAED-A25F-47CD-95FD-BB9A0A0F7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875" y="3622863"/>
                <a:ext cx="1948520" cy="2735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Afbeelding 2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D81C49C-E222-4D56-8D18-0460894802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142" r="13786"/>
          <a:stretch/>
        </p:blipFill>
        <p:spPr>
          <a:xfrm>
            <a:off x="6810719" y="2767764"/>
            <a:ext cx="3709435" cy="3649043"/>
          </a:xfrm>
          <a:prstGeom prst="rect">
            <a:avLst/>
          </a:prstGeom>
        </p:spPr>
      </p:pic>
      <p:sp>
        <p:nvSpPr>
          <p:cNvPr id="29" name="Tekstvak 2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2E22440-F58C-4C91-B059-DC4939AEB816}"/>
              </a:ext>
            </a:extLst>
          </p:cNvPr>
          <p:cNvSpPr txBox="1"/>
          <p:nvPr/>
        </p:nvSpPr>
        <p:spPr>
          <a:xfrm>
            <a:off x="6991837" y="2328599"/>
            <a:ext cx="334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Realistic tiling with quad module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17C0161-89B2-46EC-B2D7-365F46FF8041}"/>
              </a:ext>
            </a:extLst>
          </p:cNvPr>
          <p:cNvSpPr txBox="1"/>
          <p:nvPr/>
        </p:nvSpPr>
        <p:spPr>
          <a:xfrm>
            <a:off x="9313673" y="5625162"/>
            <a:ext cx="10661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sz="1200" dirty="0" err="1"/>
              <a:t>Coverage</a:t>
            </a:r>
            <a:r>
              <a:rPr lang="nl-NL" sz="1200" dirty="0"/>
              <a:t> 59%</a:t>
            </a:r>
            <a:endParaRPr lang="en-GB" sz="12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803A2CB-AB9C-43C1-ADF4-F897092F4F0C}"/>
              </a:ext>
            </a:extLst>
          </p:cNvPr>
          <p:cNvSpPr txBox="1"/>
          <p:nvPr/>
        </p:nvSpPr>
        <p:spPr>
          <a:xfrm>
            <a:off x="1171584" y="2308126"/>
            <a:ext cx="593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Momentum </a:t>
            </a:r>
            <a:r>
              <a:rPr lang="nl-NL" dirty="0" err="1"/>
              <a:t>resolution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TPC </a:t>
            </a:r>
            <a:r>
              <a:rPr lang="nl-NL" dirty="0" err="1"/>
              <a:t>for</a:t>
            </a:r>
            <a:r>
              <a:rPr lang="nl-NL" dirty="0"/>
              <a:t> a 50 </a:t>
            </a:r>
            <a:r>
              <a:rPr lang="nl-NL" dirty="0" err="1"/>
              <a:t>GeV</a:t>
            </a:r>
            <a:r>
              <a:rPr lang="nl-NL" dirty="0"/>
              <a:t> muon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4939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GridPix</a:t>
            </a:r>
            <a:r>
              <a:rPr lang="en-US" dirty="0"/>
              <a:t> based on the Timepix3 chip was reliably operated in a test beam setup</a:t>
            </a:r>
          </a:p>
          <a:p>
            <a:r>
              <a:rPr lang="en-US" dirty="0"/>
              <a:t>The resolution is primarily limited by diffusion</a:t>
            </a:r>
          </a:p>
          <a:p>
            <a:r>
              <a:rPr lang="en-US" dirty="0"/>
              <a:t>Systematic uncertainties are low: &lt; 10 µm in the pixel plane</a:t>
            </a:r>
          </a:p>
          <a:p>
            <a:r>
              <a:rPr lang="en-US" dirty="0"/>
              <a:t>Energy loss resolution (</a:t>
            </a:r>
            <a:r>
              <a:rPr lang="en-US" dirty="0" err="1"/>
              <a:t>dE</a:t>
            </a:r>
            <a:r>
              <a:rPr lang="en-US" dirty="0"/>
              <a:t>/dx) by truncated sum is 4.1 % per meter</a:t>
            </a:r>
          </a:p>
          <a:p>
            <a:endParaRPr lang="en-US" dirty="0"/>
          </a:p>
          <a:p>
            <a:r>
              <a:rPr lang="en-US" dirty="0"/>
              <a:t>A Quad module is built and data from a test beam is now under investigation</a:t>
            </a:r>
          </a:p>
          <a:p>
            <a:r>
              <a:rPr lang="en-US" dirty="0"/>
              <a:t>Simulations show an improvement in momentum resolution of a pixel TPC readout over a pad readout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78DF8F9-DD6D-4158-9564-1A56EA3F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AEA5CD-4DC4-48BB-90E7-CA251887A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5979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62C7EE-AEE9-4269-A0F1-61E81E4B9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85825" y="3998371"/>
            <a:ext cx="2672267" cy="24016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8BDED3D-DE96-4208-9A83-B26FBBE97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and outline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71FA9A1-EAC8-4ED8-AB48-2A8442009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The goal is to develop a pixel-based readout for the ILD TPC at ILC</a:t>
            </a:r>
          </a:p>
          <a:p>
            <a:pPr marL="0" indent="0">
              <a:buNone/>
            </a:pPr>
            <a:r>
              <a:rPr lang="en-US" dirty="0"/>
              <a:t>Outline: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Test beam results from a single chip detector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Development of quad module to cover large areas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Expected performance of the ILD TPC from simulations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2219DF-D8DD-4C02-AFD1-C401B8E3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E77740-F13F-48AA-8B21-F20C7CCAC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140F79-B5C5-4414-97C9-6DAACB798E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8327" r="4591" b="4133"/>
          <a:stretch/>
        </p:blipFill>
        <p:spPr>
          <a:xfrm>
            <a:off x="6997523" y="3994482"/>
            <a:ext cx="3147508" cy="237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3A03E1A-1E92-43CF-B9F1-62C09093A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972" y="3998109"/>
            <a:ext cx="3049929" cy="2399821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B66843A-D32C-423A-8AA8-8BFE92435FB8}"/>
              </a:ext>
            </a:extLst>
          </p:cNvPr>
          <p:cNvSpPr txBox="1"/>
          <p:nvPr/>
        </p:nvSpPr>
        <p:spPr>
          <a:xfrm>
            <a:off x="10349280" y="6375160"/>
            <a:ext cx="8435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ILC TDR 2013</a:t>
            </a: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  <a:latin typeface="Liberation Sans" pitchFamily="18"/>
              <a:ea typeface="DejaVu Sans" pitchFamily="2"/>
              <a:cs typeface="FreeSans" pitchFamily="2"/>
            </a:endParaRPr>
          </a:p>
        </p:txBody>
      </p:sp>
      <p:sp>
        <p:nvSpPr>
          <p:cNvPr id="18" name="Parallellogram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B2DE11-F9E2-485C-AFEF-F34B286BDBD0}"/>
              </a:ext>
            </a:extLst>
          </p:cNvPr>
          <p:cNvSpPr/>
          <p:nvPr/>
        </p:nvSpPr>
        <p:spPr>
          <a:xfrm rot="5400000" flipH="1">
            <a:off x="4172544" y="4424957"/>
            <a:ext cx="342901" cy="246459"/>
          </a:xfrm>
          <a:prstGeom prst="parallelogram">
            <a:avLst>
              <a:gd name="adj" fmla="val 1268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B53C8D7-4CA1-4E22-8B7C-C74E806E7012}"/>
              </a:ext>
            </a:extLst>
          </p:cNvPr>
          <p:cNvCxnSpPr>
            <a:cxnSpLocks/>
          </p:cNvCxnSpPr>
          <p:nvPr/>
        </p:nvCxnSpPr>
        <p:spPr>
          <a:xfrm>
            <a:off x="1009650" y="4258700"/>
            <a:ext cx="3211115" cy="1609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6D3472D-93F8-48EA-940C-7B52F59505B2}"/>
              </a:ext>
            </a:extLst>
          </p:cNvPr>
          <p:cNvCxnSpPr>
            <a:cxnSpLocks/>
          </p:cNvCxnSpPr>
          <p:nvPr/>
        </p:nvCxnSpPr>
        <p:spPr>
          <a:xfrm flipV="1">
            <a:off x="3400425" y="4679156"/>
            <a:ext cx="1066799" cy="123587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9667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FD533F-07A2-4C08-972B-AC4ED9722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04F632-FD14-41CA-90F2-76683E4DC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5D4C66-EF40-4909-A72A-61E9F13FB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341E92-C2B7-4C44-AE1D-1FC43893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6679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C6CE631-5CE6-419A-AAD5-C76F76D6B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Distortions at the edges due to variation of guard voltage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C0789AE-0EB5-4BDD-B6C6-1CAF8D09C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97876"/>
            <a:ext cx="5157787" cy="1107199"/>
          </a:xfrm>
        </p:spPr>
        <p:txBody>
          <a:bodyPr>
            <a:normAutofit fontScale="92500"/>
          </a:bodyPr>
          <a:lstStyle/>
          <a:p>
            <a:r>
              <a:rPr lang="en-US" b="0" dirty="0"/>
              <a:t>In the deformation plot, the attraction of hits to the guard is visible near the edges</a:t>
            </a:r>
          </a:p>
        </p:txBody>
      </p: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DC32B4-1A17-48A4-B477-6A71CE860A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94437" y="2505075"/>
            <a:ext cx="4648488" cy="3684588"/>
          </a:xfr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F12C2DB-6A87-4FDF-B123-F2D9E6CAA0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97876"/>
            <a:ext cx="5183188" cy="1107199"/>
          </a:xfrm>
        </p:spPr>
        <p:txBody>
          <a:bodyPr>
            <a:normAutofit fontScale="92500"/>
          </a:bodyPr>
          <a:lstStyle/>
          <a:p>
            <a:r>
              <a:rPr lang="en-US" b="0" dirty="0"/>
              <a:t>The Projection of selected bins 1-3.5 mm from the edge, shows that deformations are below  +-50 µm for +- 10 V</a:t>
            </a:r>
          </a:p>
        </p:txBody>
      </p:sp>
      <p:pic>
        <p:nvPicPr>
          <p:cNvPr id="14" name="Tijdelijke aanduiding voor inhoud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CF54E6F-A0C9-498D-9B07-1E9A5467554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14114" y="2505075"/>
            <a:ext cx="4699359" cy="3684588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66A0C8B-1266-474A-B3EB-10681B0C4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76AE01-B54D-4F22-AC0D-163B8816F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  <a:endParaRPr lang="en-GB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E1BD35F-C130-4939-A08A-DD91BD3EE7F5}"/>
              </a:ext>
            </a:extLst>
          </p:cNvPr>
          <p:cNvSpPr txBox="1"/>
          <p:nvPr/>
        </p:nvSpPr>
        <p:spPr>
          <a:xfrm>
            <a:off x="2122653" y="2597336"/>
            <a:ext cx="2592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/>
              <a:t>This</a:t>
            </a:r>
            <a:r>
              <a:rPr lang="nl-NL" sz="1400" dirty="0"/>
              <a:t> image is a GIF </a:t>
            </a:r>
            <a:r>
              <a:rPr lang="nl-NL" sz="1400" dirty="0" err="1"/>
              <a:t>with</a:t>
            </a:r>
            <a:r>
              <a:rPr lang="nl-NL" sz="1400" dirty="0"/>
              <a:t> 2s/frame</a:t>
            </a:r>
            <a:endParaRPr lang="en-GB" sz="1400" dirty="0"/>
          </a:p>
          <a:p>
            <a:endParaRPr lang="en-GB" sz="1400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66168D8-3484-432C-9C90-A1952D0F62AF}"/>
              </a:ext>
            </a:extLst>
          </p:cNvPr>
          <p:cNvSpPr txBox="1"/>
          <p:nvPr/>
        </p:nvSpPr>
        <p:spPr>
          <a:xfrm>
            <a:off x="1774200" y="5518700"/>
            <a:ext cx="1947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/>
              <a:t>Mistuned</a:t>
            </a:r>
            <a:r>
              <a:rPr lang="nl-NL" sz="1400" dirty="0"/>
              <a:t> </a:t>
            </a:r>
            <a:r>
              <a:rPr lang="nl-NL" sz="1400" dirty="0" err="1"/>
              <a:t>Guard</a:t>
            </a:r>
            <a:r>
              <a:rPr lang="nl-NL" sz="1400" dirty="0"/>
              <a:t> voltage</a:t>
            </a:r>
            <a:endParaRPr lang="en-GB" sz="1400" dirty="0"/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4D3B72-E90D-48AF-AA73-78750CF83FD3}"/>
              </a:ext>
            </a:extLst>
          </p:cNvPr>
          <p:cNvCxnSpPr>
            <a:cxnSpLocks/>
          </p:cNvCxnSpPr>
          <p:nvPr/>
        </p:nvCxnSpPr>
        <p:spPr>
          <a:xfrm>
            <a:off x="1994259" y="3710908"/>
            <a:ext cx="0" cy="259559"/>
          </a:xfrm>
          <a:prstGeom prst="straightConnector1">
            <a:avLst/>
          </a:prstGeom>
          <a:ln>
            <a:solidFill>
              <a:srgbClr val="380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FF64CDE-9612-4204-B175-C085835A2E10}"/>
              </a:ext>
            </a:extLst>
          </p:cNvPr>
          <p:cNvCxnSpPr>
            <a:cxnSpLocks/>
          </p:cNvCxnSpPr>
          <p:nvPr/>
        </p:nvCxnSpPr>
        <p:spPr>
          <a:xfrm>
            <a:off x="4538486" y="4070939"/>
            <a:ext cx="0" cy="259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ED14C1B-9198-434F-A2E9-CC522EAA14FF}"/>
              </a:ext>
            </a:extLst>
          </p:cNvPr>
          <p:cNvCxnSpPr>
            <a:cxnSpLocks/>
          </p:cNvCxnSpPr>
          <p:nvPr/>
        </p:nvCxnSpPr>
        <p:spPr>
          <a:xfrm>
            <a:off x="2521126" y="2829108"/>
            <a:ext cx="0" cy="26366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A7D4B44-2F81-45A7-A405-7C72BB05F4D9}"/>
              </a:ext>
            </a:extLst>
          </p:cNvPr>
          <p:cNvCxnSpPr>
            <a:cxnSpLocks/>
          </p:cNvCxnSpPr>
          <p:nvPr/>
        </p:nvCxnSpPr>
        <p:spPr>
          <a:xfrm>
            <a:off x="4110441" y="5149942"/>
            <a:ext cx="0" cy="26366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30C87E-573B-47D7-A191-817DAE79701E}"/>
              </a:ext>
            </a:extLst>
          </p:cNvPr>
          <p:cNvCxnSpPr>
            <a:cxnSpLocks/>
          </p:cNvCxnSpPr>
          <p:nvPr/>
        </p:nvCxnSpPr>
        <p:spPr>
          <a:xfrm>
            <a:off x="2470882" y="4819017"/>
            <a:ext cx="0" cy="263662"/>
          </a:xfrm>
          <a:prstGeom prst="straightConnector1">
            <a:avLst/>
          </a:prstGeom>
          <a:ln>
            <a:solidFill>
              <a:srgbClr val="00D9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1469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8211A0-EB64-441C-B93A-16FF510CC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050B107-6D05-4C71-8D56-7514686E4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 rejection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C640A49-394C-4C0C-B130-1E0EF2FA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3D3925C-3882-448C-A0D7-685DFD77D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500EB16-8F35-4242-AD05-02F4FE9A5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31" y="1091881"/>
            <a:ext cx="6919410" cy="533702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C3E3FF8-4D33-4135-85AD-860B6C90B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245" y="1764274"/>
            <a:ext cx="4346644" cy="34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2266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F779866-3312-45BA-A858-4EDC3DEFF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Scatter at last telescope plane (2017)</a:t>
            </a: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FB41E69-434E-49A5-9D38-D1C42C4D55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noProof="0" dirty="0"/>
                  <a:t>Telescope setup was not optimal in 2017: detector was not between planes</a:t>
                </a:r>
              </a:p>
              <a:p>
                <a:r>
                  <a:rPr lang="en-US" sz="2400" noProof="0" dirty="0"/>
                  <a:t>Multiple scattering of </a:t>
                </a:r>
                <a14:m>
                  <m:oMath xmlns:m="http://schemas.openxmlformats.org/officeDocument/2006/math"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noProof="0" dirty="0"/>
                  <a:t>0.7 </a:t>
                </a:r>
                <a:r>
                  <a:rPr lang="en-US" sz="2400" noProof="0" dirty="0" err="1"/>
                  <a:t>mrad</a:t>
                </a:r>
                <a:r>
                  <a:rPr lang="en-US" sz="2400" noProof="0" dirty="0"/>
                  <a:t> at last telescope plane</a:t>
                </a:r>
              </a:p>
              <a:p>
                <a:r>
                  <a:rPr lang="en-US" sz="2400" noProof="0" dirty="0"/>
                  <a:t>Only a reliable intercept with 10 µm error from the telescope</a:t>
                </a:r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id="{CFB41E69-434E-49A5-9D38-D1C42C4D55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ep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17D71D-B111-4D2D-A747-BF0ACD56197F}"/>
              </a:ext>
            </a:extLst>
          </p:cNvPr>
          <p:cNvGrpSpPr/>
          <p:nvPr/>
        </p:nvGrpSpPr>
        <p:grpSpPr>
          <a:xfrm>
            <a:off x="544178" y="2931632"/>
            <a:ext cx="5730940" cy="3569181"/>
            <a:chOff x="1527242" y="2451849"/>
            <a:chExt cx="6089516" cy="3792499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B64A7D5-587B-409B-B91B-3D3D8E219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1560716" y="2451849"/>
              <a:ext cx="6022568" cy="37924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" name="Rechte verbindingslijn 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AB4FC3E-15EC-4FEA-9335-B7204EEF7C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36970" y="4883285"/>
              <a:ext cx="6079788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4919892-A9EC-44F1-B38B-D5B812010D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36970" y="4567100"/>
              <a:ext cx="4752538" cy="316185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" name="Rechte verbindingslijn 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6A68B8C-B11F-4319-9EFA-EEE59338CC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60716" y="4883285"/>
              <a:ext cx="4595102" cy="134936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5220CC8-0E92-4D17-8A6E-48660B4BD4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27242" y="4784967"/>
              <a:ext cx="4628576" cy="9831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CCDB578-45A7-4905-8FD8-2738B775B6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7475" y="4491038"/>
              <a:ext cx="47625" cy="9382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Afbeelding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D1F0B2-49FF-43EF-8430-F2F3FD828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940" y="2893790"/>
            <a:ext cx="4576070" cy="3309901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5EC7EF-89F6-44C6-8DB0-3AEC3B514E27}"/>
              </a:ext>
            </a:extLst>
          </p:cNvPr>
          <p:cNvSpPr txBox="1"/>
          <p:nvPr/>
        </p:nvSpPr>
        <p:spPr>
          <a:xfrm>
            <a:off x="6908693" y="6203692"/>
            <a:ext cx="5205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Scatter caused broadening of residual distribution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61E2576-78E0-48B2-8361-E3317491448A}"/>
              </a:ext>
            </a:extLst>
          </p:cNvPr>
          <p:cNvSpPr txBox="1"/>
          <p:nvPr/>
        </p:nvSpPr>
        <p:spPr>
          <a:xfrm>
            <a:off x="5170328" y="5573378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Telescope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BCD05FA-2C7F-4C0C-9E75-C84AC29BF932}"/>
              </a:ext>
            </a:extLst>
          </p:cNvPr>
          <p:cNvSpPr txBox="1"/>
          <p:nvPr/>
        </p:nvSpPr>
        <p:spPr>
          <a:xfrm>
            <a:off x="1533525" y="558520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TPC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ijdelijke aanduiding voor datum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D21B2EB-30E0-468D-9B5E-A3AD4802B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16" name="Tijdelijke aanduiding voor voettekst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7329721-B769-4B31-80E1-A370C4B8D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6558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ep 3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D32901C-07BA-4136-9A22-354264F39855}"/>
              </a:ext>
            </a:extLst>
          </p:cNvPr>
          <p:cNvGrpSpPr/>
          <p:nvPr/>
        </p:nvGrpSpPr>
        <p:grpSpPr>
          <a:xfrm>
            <a:off x="5952929" y="2311620"/>
            <a:ext cx="4609324" cy="4075571"/>
            <a:chOff x="4954554" y="2311620"/>
            <a:chExt cx="4609324" cy="4075571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D338D5-CDBA-4910-9940-8119C45F7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/>
              <a:alphaModFix/>
            </a:blip>
            <a:srcRect r="4166"/>
            <a:stretch/>
          </p:blipFill>
          <p:spPr>
            <a:xfrm>
              <a:off x="4954555" y="2311620"/>
              <a:ext cx="4506686" cy="407557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D748FB8-9EDB-4CB3-92A7-380B3CD8EA04}"/>
                </a:ext>
              </a:extLst>
            </p:cNvPr>
            <p:cNvCxnSpPr/>
            <p:nvPr/>
          </p:nvCxnSpPr>
          <p:spPr>
            <a:xfrm flipV="1">
              <a:off x="4954554" y="2332653"/>
              <a:ext cx="4609324" cy="1586204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985F7C-2BE4-4F09-8905-37CCCD17E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GridPix</a:t>
            </a:r>
            <a:r>
              <a:rPr lang="en-US" noProof="0" dirty="0"/>
              <a:t> technology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72E3D0E-6B82-4E96-826D-949A6591E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532" y="1342800"/>
            <a:ext cx="5357326" cy="4833145"/>
          </a:xfrm>
        </p:spPr>
        <p:txBody>
          <a:bodyPr>
            <a:normAutofit/>
          </a:bodyPr>
          <a:lstStyle/>
          <a:p>
            <a:r>
              <a:rPr lang="en-US" dirty="0" err="1"/>
              <a:t>GridPix</a:t>
            </a:r>
            <a:r>
              <a:rPr lang="en-US" dirty="0"/>
              <a:t> is a type of micro-pattern gaseous detector</a:t>
            </a:r>
          </a:p>
          <a:p>
            <a:r>
              <a:rPr lang="en-US" dirty="0"/>
              <a:t>The </a:t>
            </a:r>
            <a:r>
              <a:rPr lang="en-US" dirty="0" err="1"/>
              <a:t>GridPix</a:t>
            </a:r>
            <a:r>
              <a:rPr lang="en-US" dirty="0"/>
              <a:t> consists of a Timepix3 with an aligned </a:t>
            </a:r>
            <a:r>
              <a:rPr lang="en-US" dirty="0" err="1"/>
              <a:t>Aluminium</a:t>
            </a:r>
            <a:r>
              <a:rPr lang="en-US" dirty="0"/>
              <a:t> amplification grid added by photolithographic postprocessing techniques</a:t>
            </a:r>
          </a:p>
          <a:p>
            <a:r>
              <a:rPr lang="en-US" dirty="0"/>
              <a:t>Single ionization electrons are detected with high efficiency:</a:t>
            </a:r>
          </a:p>
          <a:p>
            <a:pPr lvl="1"/>
            <a:r>
              <a:rPr lang="en-US" dirty="0"/>
              <a:t>The maximum possible information from a track is acquired</a:t>
            </a:r>
          </a:p>
          <a:p>
            <a:r>
              <a:rPr lang="en-US" dirty="0"/>
              <a:t>The chip has been made spark proof using a 4 µm thick Silicon rich Nitride protection layer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9506C9-507F-4C30-9C63-E7C35519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7B59239-F949-4D3F-A540-7729A3C1B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18" name="Rechteraccolade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8A8BB5-FD4B-4DA8-98C5-FC5A3B821208}"/>
              </a:ext>
            </a:extLst>
          </p:cNvPr>
          <p:cNvSpPr/>
          <p:nvPr/>
        </p:nvSpPr>
        <p:spPr>
          <a:xfrm>
            <a:off x="10440954" y="5295744"/>
            <a:ext cx="335903" cy="979714"/>
          </a:xfrm>
          <a:prstGeom prst="rightBrace">
            <a:avLst>
              <a:gd name="adj1" fmla="val 37601"/>
              <a:gd name="adj2" fmla="val 48095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" name="Rechte verbindingslijn 4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8A8060-A896-4A36-AF08-2EBA1F6C3EE3}"/>
              </a:ext>
            </a:extLst>
          </p:cNvPr>
          <p:cNvCxnSpPr>
            <a:cxnSpLocks/>
          </p:cNvCxnSpPr>
          <p:nvPr/>
        </p:nvCxnSpPr>
        <p:spPr>
          <a:xfrm flipV="1">
            <a:off x="10776857" y="5765699"/>
            <a:ext cx="299988" cy="12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echte verbindingslijn met pijl 5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23326D-091D-47D3-8BF5-4B74AA00909B}"/>
              </a:ext>
            </a:extLst>
          </p:cNvPr>
          <p:cNvCxnSpPr>
            <a:cxnSpLocks/>
          </p:cNvCxnSpPr>
          <p:nvPr/>
        </p:nvCxnSpPr>
        <p:spPr>
          <a:xfrm flipV="1">
            <a:off x="11076846" y="4388812"/>
            <a:ext cx="17252" cy="13768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met pijl 6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A0DA29-BDDB-4D12-89E9-3B83D9233842}"/>
              </a:ext>
            </a:extLst>
          </p:cNvPr>
          <p:cNvCxnSpPr/>
          <p:nvPr/>
        </p:nvCxnSpPr>
        <p:spPr>
          <a:xfrm>
            <a:off x="6132729" y="5419389"/>
            <a:ext cx="0" cy="856069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kstvak 6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394E21C-B0C2-46E6-BA8D-2B8B53E83973}"/>
              </a:ext>
            </a:extLst>
          </p:cNvPr>
          <p:cNvSpPr txBox="1"/>
          <p:nvPr/>
        </p:nvSpPr>
        <p:spPr>
          <a:xfrm>
            <a:off x="5462230" y="5631712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µm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Rechte verbindingslijn met pijl 6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CDF63BA-6FC5-44AA-B62F-27E437FCBF41}"/>
              </a:ext>
            </a:extLst>
          </p:cNvPr>
          <p:cNvCxnSpPr>
            <a:cxnSpLocks/>
          </p:cNvCxnSpPr>
          <p:nvPr/>
        </p:nvCxnSpPr>
        <p:spPr>
          <a:xfrm flipH="1">
            <a:off x="7404803" y="5209375"/>
            <a:ext cx="395589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kstvak 6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093C33F-6C41-4F02-AA45-DD119A360128}"/>
              </a:ext>
            </a:extLst>
          </p:cNvPr>
          <p:cNvSpPr txBox="1"/>
          <p:nvPr/>
        </p:nvSpPr>
        <p:spPr>
          <a:xfrm>
            <a:off x="7313941" y="4833143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µm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9" name="Rechte verbindingslijn met pijl 6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0350A0E-BC87-4036-9E2B-D87206059235}"/>
              </a:ext>
            </a:extLst>
          </p:cNvPr>
          <p:cNvCxnSpPr>
            <a:cxnSpLocks/>
          </p:cNvCxnSpPr>
          <p:nvPr/>
        </p:nvCxnSpPr>
        <p:spPr>
          <a:xfrm flipH="1">
            <a:off x="7210425" y="6104102"/>
            <a:ext cx="847725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kstvak 6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2ED55A0-83A4-4755-9CC0-C712E080178B}"/>
              </a:ext>
            </a:extLst>
          </p:cNvPr>
          <p:cNvSpPr txBox="1"/>
          <p:nvPr/>
        </p:nvSpPr>
        <p:spPr>
          <a:xfrm>
            <a:off x="7307727" y="5738859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 µm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259C15-7EC1-45F4-9748-B087C80FB6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57"/>
          <a:stretch/>
        </p:blipFill>
        <p:spPr>
          <a:xfrm>
            <a:off x="9863950" y="2872149"/>
            <a:ext cx="2299475" cy="151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2042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Afbeelding 4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670C416-F161-4EEC-AD5A-0E7C42326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343" y="1716679"/>
            <a:ext cx="4079642" cy="192941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7EA3ED-1537-462D-8132-96E604FD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Detector setup at Bonn test beam (2017)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834D608-5351-40A3-9A39-B9E061BBC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4" y="1343818"/>
            <a:ext cx="7839075" cy="4833145"/>
          </a:xfrm>
        </p:spPr>
        <p:txBody>
          <a:bodyPr/>
          <a:lstStyle/>
          <a:p>
            <a:r>
              <a:rPr lang="en-US" sz="2400" noProof="0" dirty="0"/>
              <a:t>A Timepix3 based </a:t>
            </a:r>
            <a:r>
              <a:rPr lang="en-US" sz="2400" noProof="0" dirty="0" err="1"/>
              <a:t>Gridpix</a:t>
            </a:r>
            <a:r>
              <a:rPr lang="en-US" dirty="0"/>
              <a:t> with SPIDR readout</a:t>
            </a:r>
          </a:p>
          <a:p>
            <a:pPr lvl="1"/>
            <a:r>
              <a:rPr lang="en-US" noProof="0" dirty="0"/>
              <a:t>Simultaneous data-driven detection of time and </a:t>
            </a:r>
            <a:r>
              <a:rPr lang="en-US" dirty="0"/>
              <a:t>t</a:t>
            </a:r>
            <a:r>
              <a:rPr lang="en-US" noProof="0" dirty="0" err="1"/>
              <a:t>ime</a:t>
            </a:r>
            <a:r>
              <a:rPr lang="en-US" noProof="0" dirty="0"/>
              <a:t> over threshold (charge) allows for </a:t>
            </a:r>
            <a:r>
              <a:rPr lang="en-US" noProof="0" dirty="0" err="1"/>
              <a:t>timewalk</a:t>
            </a:r>
            <a:r>
              <a:rPr lang="en-US" noProof="0" dirty="0"/>
              <a:t> corrections</a:t>
            </a:r>
          </a:p>
          <a:p>
            <a:pPr lvl="1"/>
            <a:r>
              <a:rPr lang="en-US" noProof="0" dirty="0"/>
              <a:t>Higher rates and more precise (1.56 ns time resolution) compared to its predecessor Timepix1</a:t>
            </a:r>
          </a:p>
          <a:p>
            <a:endParaRPr lang="en-US" noProof="0" dirty="0"/>
          </a:p>
        </p:txBody>
      </p:sp>
      <p:grpSp>
        <p:nvGrpSpPr>
          <p:cNvPr id="44" name="Groep 4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85413DE-047A-4DA5-ABA0-D92874F17720}"/>
              </a:ext>
            </a:extLst>
          </p:cNvPr>
          <p:cNvGrpSpPr/>
          <p:nvPr/>
        </p:nvGrpSpPr>
        <p:grpSpPr>
          <a:xfrm>
            <a:off x="172883" y="3306236"/>
            <a:ext cx="7713817" cy="2926107"/>
            <a:chOff x="3789713" y="3807007"/>
            <a:chExt cx="8043041" cy="3050993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5E5E8A8-3414-4BF2-8F0E-926A755CB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82" t="14196" r="2743" b="9738"/>
            <a:stretch/>
          </p:blipFill>
          <p:spPr>
            <a:xfrm>
              <a:off x="4784581" y="3807007"/>
              <a:ext cx="7048173" cy="3050993"/>
            </a:xfrm>
            <a:prstGeom prst="rect">
              <a:avLst/>
            </a:prstGeom>
          </p:spPr>
        </p:pic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DB4AD20-B14B-4B85-93DF-B3D43CC7B6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412" t="42021" r="5600" b="34858"/>
            <a:stretch/>
          </p:blipFill>
          <p:spPr>
            <a:xfrm>
              <a:off x="10471405" y="4426626"/>
              <a:ext cx="1081339" cy="927353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9FC7EA-70E0-4A4F-B63D-E204D812F504}"/>
                </a:ext>
              </a:extLst>
            </p:cNvPr>
            <p:cNvSpPr txBox="1"/>
            <p:nvPr/>
          </p:nvSpPr>
          <p:spPr>
            <a:xfrm>
              <a:off x="3789713" y="4630899"/>
              <a:ext cx="1187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2.5 </a:t>
              </a:r>
              <a:r>
                <a:rPr lang="nl-NL" dirty="0" err="1"/>
                <a:t>GeV</a:t>
              </a:r>
              <a:r>
                <a:rPr lang="nl-NL" dirty="0"/>
                <a:t> </a:t>
              </a:r>
              <a:r>
                <a:rPr lang="nl-NL" dirty="0" err="1"/>
                <a:t>electrons</a:t>
              </a:r>
              <a:endParaRPr lang="nl-NL" dirty="0"/>
            </a:p>
          </p:txBody>
        </p:sp>
        <p:cxnSp>
          <p:nvCxnSpPr>
            <p:cNvPr id="10" name="Rechte verbindingslijn met pijl 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34DA15-4877-4B5B-8E37-53E8405C516D}"/>
                </a:ext>
              </a:extLst>
            </p:cNvPr>
            <p:cNvCxnSpPr>
              <a:cxnSpLocks/>
            </p:cNvCxnSpPr>
            <p:nvPr/>
          </p:nvCxnSpPr>
          <p:spPr>
            <a:xfrm>
              <a:off x="3870178" y="5255075"/>
              <a:ext cx="891540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6C8B1B4-E13F-498C-AA7A-429B41CC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870178" y="5352967"/>
              <a:ext cx="891540" cy="593395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926222-4D10-4D59-BB6F-1D62615819D7}"/>
                </a:ext>
              </a:extLst>
            </p:cNvPr>
            <p:cNvSpPr txBox="1"/>
            <p:nvPr/>
          </p:nvSpPr>
          <p:spPr>
            <a:xfrm>
              <a:off x="3874962" y="5844840"/>
              <a:ext cx="1102100" cy="385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@Bonn</a:t>
              </a:r>
              <a:endParaRPr lang="en-GB" dirty="0"/>
            </a:p>
          </p:txBody>
        </p: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FEF122F-32D6-45F7-8D30-AFBC289E83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7205" y="5219418"/>
              <a:ext cx="5274897" cy="26745"/>
            </a:xfrm>
            <a:prstGeom prst="line">
              <a:avLst/>
            </a:prstGeom>
            <a:ln w="28575"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8214D56-5946-41BA-AFA4-C9CF86061EBF}"/>
                </a:ext>
              </a:extLst>
            </p:cNvPr>
            <p:cNvGrpSpPr/>
            <p:nvPr/>
          </p:nvGrpSpPr>
          <p:grpSpPr>
            <a:xfrm>
              <a:off x="10402349" y="5116750"/>
              <a:ext cx="1283516" cy="174768"/>
              <a:chOff x="1748471" y="5136071"/>
              <a:chExt cx="1069896" cy="141787"/>
            </a:xfrm>
          </p:grpSpPr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F3E262-ED76-42CE-82AC-E7B402ADED85}"/>
                  </a:ext>
                </a:extLst>
              </p:cNvPr>
              <p:cNvSpPr/>
              <p:nvPr/>
            </p:nvSpPr>
            <p:spPr>
              <a:xfrm flipH="1">
                <a:off x="2543254" y="5232139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al 16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2B2BC98-15F2-4C8D-9E54-2058DDA60F36}"/>
                  </a:ext>
                </a:extLst>
              </p:cNvPr>
              <p:cNvSpPr/>
              <p:nvPr/>
            </p:nvSpPr>
            <p:spPr>
              <a:xfrm flipH="1">
                <a:off x="2432685" y="5137402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F2FA7AF-8F2A-4D16-953E-A1D369B4A6B8}"/>
                  </a:ext>
                </a:extLst>
              </p:cNvPr>
              <p:cNvSpPr/>
              <p:nvPr/>
            </p:nvSpPr>
            <p:spPr>
              <a:xfrm flipH="1">
                <a:off x="2335073" y="5151741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al 18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1035748-9671-40FF-BC66-9D72DE62AFB8}"/>
                  </a:ext>
                </a:extLst>
              </p:cNvPr>
              <p:cNvSpPr/>
              <p:nvPr/>
            </p:nvSpPr>
            <p:spPr>
              <a:xfrm flipH="1">
                <a:off x="2223715" y="5200164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5598CA-01D7-46E9-A6F9-D25CD63F6ED3}"/>
                  </a:ext>
                </a:extLst>
              </p:cNvPr>
              <p:cNvSpPr/>
              <p:nvPr/>
            </p:nvSpPr>
            <p:spPr>
              <a:xfrm flipH="1">
                <a:off x="2109314" y="5136071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E865AC-670C-4120-81E0-C3B48C0D5AEB}"/>
                  </a:ext>
                </a:extLst>
              </p:cNvPr>
              <p:cNvSpPr/>
              <p:nvPr/>
            </p:nvSpPr>
            <p:spPr>
              <a:xfrm flipH="1">
                <a:off x="1901098" y="5152591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al 21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EA0A684-0C9D-4B7D-BBAC-863245E1C6EA}"/>
                  </a:ext>
                </a:extLst>
              </p:cNvPr>
              <p:cNvSpPr/>
              <p:nvPr/>
            </p:nvSpPr>
            <p:spPr>
              <a:xfrm flipH="1">
                <a:off x="2022470" y="5179578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63C01AD-6E59-4A65-AE16-B91758EED02A}"/>
                  </a:ext>
                </a:extLst>
              </p:cNvPr>
              <p:cNvSpPr/>
              <p:nvPr/>
            </p:nvSpPr>
            <p:spPr>
              <a:xfrm flipH="1">
                <a:off x="2132094" y="5228074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al 23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593E2EC-4A7E-4B28-B0A3-04639EB6BEC0}"/>
                  </a:ext>
                </a:extLst>
              </p:cNvPr>
              <p:cNvSpPr/>
              <p:nvPr/>
            </p:nvSpPr>
            <p:spPr>
              <a:xfrm flipH="1">
                <a:off x="2584275" y="5165446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al 24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AC750A0-5EB3-4377-8BBD-880F2967DA6A}"/>
                  </a:ext>
                </a:extLst>
              </p:cNvPr>
              <p:cNvSpPr/>
              <p:nvPr/>
            </p:nvSpPr>
            <p:spPr>
              <a:xfrm flipH="1">
                <a:off x="2321049" y="5222805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6" name="Rechte verbindingslijn 25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0570DC-8789-458F-AAE6-E9ADDA374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471" y="5218434"/>
                <a:ext cx="1069896" cy="2113"/>
              </a:xfrm>
              <a:prstGeom prst="line">
                <a:avLst/>
              </a:prstGeom>
              <a:ln w="28575">
                <a:tailEnd type="triangl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7" name="Ovaal 26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0657CF-866C-4895-82D5-57324A752708}"/>
                  </a:ext>
                </a:extLst>
              </p:cNvPr>
              <p:cNvSpPr/>
              <p:nvPr/>
            </p:nvSpPr>
            <p:spPr>
              <a:xfrm flipH="1">
                <a:off x="2173115" y="5161381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al 27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0C7414E-4BC4-4802-AC05-9FBCE49B77A8}"/>
                  </a:ext>
                </a:extLst>
              </p:cNvPr>
              <p:cNvSpPr/>
              <p:nvPr/>
            </p:nvSpPr>
            <p:spPr>
              <a:xfrm flipH="1">
                <a:off x="1966505" y="5212514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8C27D31-C9E7-43A6-9D43-536464119985}"/>
                  </a:ext>
                </a:extLst>
              </p:cNvPr>
              <p:cNvSpPr/>
              <p:nvPr/>
            </p:nvSpPr>
            <p:spPr>
              <a:xfrm flipH="1">
                <a:off x="2650778" y="5220547"/>
                <a:ext cx="45719" cy="45719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0F974B9-B303-4196-BC8B-CF38B874C4C0}"/>
                </a:ext>
              </a:extLst>
            </p:cNvPr>
            <p:cNvSpPr/>
            <p:nvPr/>
          </p:nvSpPr>
          <p:spPr>
            <a:xfrm flipH="1">
              <a:off x="5911134" y="5201493"/>
              <a:ext cx="83459" cy="80060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261869A-5103-489C-A7F7-72119AB8BE51}"/>
                </a:ext>
              </a:extLst>
            </p:cNvPr>
            <p:cNvSpPr/>
            <p:nvPr/>
          </p:nvSpPr>
          <p:spPr>
            <a:xfrm flipH="1">
              <a:off x="6479460" y="5211280"/>
              <a:ext cx="83459" cy="80060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0AFF596-0B59-4678-89D7-51560EAB31AD}"/>
                </a:ext>
              </a:extLst>
            </p:cNvPr>
            <p:cNvSpPr/>
            <p:nvPr/>
          </p:nvSpPr>
          <p:spPr>
            <a:xfrm flipH="1">
              <a:off x="7017000" y="5196924"/>
              <a:ext cx="83459" cy="80060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D419F06-D63B-4B33-A767-F24411BCA996}"/>
                </a:ext>
              </a:extLst>
            </p:cNvPr>
            <p:cNvSpPr/>
            <p:nvPr/>
          </p:nvSpPr>
          <p:spPr>
            <a:xfrm flipH="1">
              <a:off x="8242807" y="5187558"/>
              <a:ext cx="83459" cy="80060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4E97B7-5D46-4A85-96FF-E3D8BCFA07B2}"/>
                </a:ext>
              </a:extLst>
            </p:cNvPr>
            <p:cNvSpPr/>
            <p:nvPr/>
          </p:nvSpPr>
          <p:spPr>
            <a:xfrm flipH="1">
              <a:off x="8667726" y="5181576"/>
              <a:ext cx="83459" cy="80060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644C61-5F6A-4E9A-8E87-2BEDFB5C242E}"/>
                </a:ext>
              </a:extLst>
            </p:cNvPr>
            <p:cNvSpPr/>
            <p:nvPr/>
          </p:nvSpPr>
          <p:spPr>
            <a:xfrm flipH="1">
              <a:off x="9116890" y="5194680"/>
              <a:ext cx="83459" cy="80060"/>
            </a:xfrm>
            <a:prstGeom prst="ellipse">
              <a:avLst/>
            </a:prstGeom>
            <a:solidFill>
              <a:srgbClr val="2334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5" name="Afbeelding 4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338810" y="4154656"/>
            <a:ext cx="3758165" cy="210791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kstvak 4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F074756-7309-456B-AA86-D38864C9BD0D}"/>
              </a:ext>
            </a:extLst>
          </p:cNvPr>
          <p:cNvSpPr txBox="1"/>
          <p:nvPr/>
        </p:nvSpPr>
        <p:spPr>
          <a:xfrm>
            <a:off x="8491856" y="3726190"/>
            <a:ext cx="363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Detector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guard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field </a:t>
            </a:r>
            <a:r>
              <a:rPr lang="nl-NL" dirty="0" err="1"/>
              <a:t>shaper</a:t>
            </a:r>
            <a:endParaRPr lang="en-GB" dirty="0"/>
          </a:p>
        </p:txBody>
      </p:sp>
      <p:sp>
        <p:nvSpPr>
          <p:cNvPr id="50" name="Tijdelijke aanduiding voor datum 4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6EFC40A-B63F-4FDB-9BE2-6943DE00D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 dirty="0"/>
          </a:p>
        </p:txBody>
      </p:sp>
      <p:sp>
        <p:nvSpPr>
          <p:cNvPr id="51" name="Tijdelijke aanduiding voor voettekst 5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DBEA746-2E44-46F5-A62E-0591C9694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B32680A-FF6E-45FE-A5A7-B8563C546F33}"/>
              </a:ext>
            </a:extLst>
          </p:cNvPr>
          <p:cNvSpPr txBox="1"/>
          <p:nvPr/>
        </p:nvSpPr>
        <p:spPr>
          <a:xfrm>
            <a:off x="50029" y="6232254"/>
            <a:ext cx="749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See </a:t>
            </a:r>
            <a:r>
              <a:rPr lang="nl-NL" dirty="0" err="1"/>
              <a:t>also</a:t>
            </a:r>
            <a:r>
              <a:rPr lang="nl-NL" dirty="0"/>
              <a:t> paper on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testbeam</a:t>
            </a:r>
            <a:r>
              <a:rPr lang="nl-NL" dirty="0"/>
              <a:t>: </a:t>
            </a:r>
            <a:r>
              <a:rPr lang="en-GB" dirty="0">
                <a:hlinkClick r:id="rId6" tooltip="Persistent link using digital object identifier"/>
              </a:rPr>
              <a:t>https://doi.org/10.1016/j.nima.2018.08.012</a:t>
            </a:r>
            <a:r>
              <a:rPr lang="nl-NL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0012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AB58FA3-E454-4C26-8DE8-5534CE653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Run parameters and selection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37DFC1-68F7-474D-B6D2-ECDE30E39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noProof="0" dirty="0"/>
              <a:t>Use run with the highest single electron efficiency (close to 1)</a:t>
            </a:r>
          </a:p>
          <a:p>
            <a:r>
              <a:rPr lang="en-US" sz="2400" noProof="0" dirty="0"/>
              <a:t>Use basic selection cuts to find clean tracks (69% efficiency)</a:t>
            </a:r>
          </a:p>
          <a:p>
            <a:r>
              <a:rPr lang="en-US" sz="2400" noProof="0" dirty="0"/>
              <a:t>Drift velocity for T2K gas from </a:t>
            </a:r>
            <a:r>
              <a:rPr lang="en-US" sz="2400" noProof="0" dirty="0" err="1"/>
              <a:t>Magboltz</a:t>
            </a:r>
            <a:r>
              <a:rPr lang="en-US" sz="2400" noProof="0" dirty="0"/>
              <a:t> was 78.9 µm/ns (consistent with data)</a:t>
            </a:r>
          </a:p>
          <a:p>
            <a:endParaRPr lang="en-US" noProof="0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66D4E6B-3F00-405B-B7B2-A5425A419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1022482"/>
              </p:ext>
            </p:extLst>
          </p:nvPr>
        </p:nvGraphicFramePr>
        <p:xfrm>
          <a:off x="4982097" y="3135223"/>
          <a:ext cx="2595559" cy="2865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20998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499816387"/>
                    </a:ext>
                  </a:extLst>
                </a:gridCol>
                <a:gridCol w="1374561">
                  <a:extLst>
                    <a:ext uri="{9D8B030D-6E8A-4147-A177-3AD203B41FA5}">
                      <a16:col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4517250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nl-NL" dirty="0"/>
                        <a:t>Run 347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334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34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4112958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Duration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60 min.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426653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Triggers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4 733 381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69575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V</a:t>
                      </a:r>
                      <a:r>
                        <a:rPr lang="nl-NL" baseline="-25000" dirty="0" err="1"/>
                        <a:t>grid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350 V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58926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E</a:t>
                      </a:r>
                      <a:r>
                        <a:rPr lang="nl-NL" baseline="-25000" dirty="0" err="1"/>
                        <a:t>drift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280 V/cm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729838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Rotation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17 </a:t>
                      </a:r>
                      <a:r>
                        <a:rPr lang="nl-NL" dirty="0" err="1"/>
                        <a:t>degr</a:t>
                      </a:r>
                      <a:r>
                        <a:rPr lang="nl-NL" dirty="0"/>
                        <a:t>.</a:t>
                      </a:r>
                    </a:p>
                    <a:p>
                      <a:pPr algn="r"/>
                      <a:r>
                        <a:rPr lang="nl-NL" dirty="0"/>
                        <a:t>0 </a:t>
                      </a:r>
                      <a:r>
                        <a:rPr lang="nl-NL" dirty="0" err="1"/>
                        <a:t>degr</a:t>
                      </a:r>
                      <a:r>
                        <a:rPr lang="nl-NL" dirty="0"/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19899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Threshold</a:t>
                      </a:r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800 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110965447"/>
                  </a:ext>
                </a:extLst>
              </a:tr>
            </a:tbl>
          </a:graphicData>
        </a:graphic>
      </p:graphicFrame>
      <p:sp>
        <p:nvSpPr>
          <p:cNvPr id="5" name="Vrije vorm: vorm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3EA5521-0F25-4466-9FFC-8A7D3691FAC3}"/>
              </a:ext>
            </a:extLst>
          </p:cNvPr>
          <p:cNvSpPr/>
          <p:nvPr/>
        </p:nvSpPr>
        <p:spPr>
          <a:xfrm>
            <a:off x="5047791" y="3557943"/>
            <a:ext cx="2482105" cy="667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olid"/>
          </a:ln>
        </p:spPr>
        <p:txBody>
          <a:bodyPr vert="horz" wrap="none" lIns="109080" tIns="64080" rIns="109080" bIns="6408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FreeSans" pitchFamily="2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2921FCE-7DC0-462B-BEA1-B62E82B1E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7"/>
          <a:stretch/>
        </p:blipFill>
        <p:spPr>
          <a:xfrm>
            <a:off x="1" y="2996124"/>
            <a:ext cx="4809646" cy="354755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9D8471B-6B2C-4CAE-82E6-23A02E0ED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106" y="3100698"/>
            <a:ext cx="4346644" cy="3468067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2F41B9C-9483-4581-A732-15D53BCE0F95}"/>
              </a:ext>
            </a:extLst>
          </p:cNvPr>
          <p:cNvSpPr/>
          <p:nvPr/>
        </p:nvSpPr>
        <p:spPr>
          <a:xfrm>
            <a:off x="4524375" y="3242696"/>
            <a:ext cx="285273" cy="315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ijdelijke aanduiding voor datum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EBD74D3-8F52-4272-9654-DCB76075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B93575F-7378-4E97-9D54-B53BEAAC3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6794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175BD10-3561-40C1-A86E-F92A2A26A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Time walk correction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827ABC5-F684-4525-99D8-D01DFEA70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456" y="1212593"/>
            <a:ext cx="4360359" cy="316192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CBF5646-A831-4825-83B0-702A44E08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6"/>
          <a:stretch/>
        </p:blipFill>
        <p:spPr>
          <a:xfrm>
            <a:off x="7800975" y="1019275"/>
            <a:ext cx="4267782" cy="328992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FB65D6C-86DD-4718-8A44-A2BC1911503C}"/>
              </a:ext>
            </a:extLst>
          </p:cNvPr>
          <p:cNvSpPr txBox="1"/>
          <p:nvPr/>
        </p:nvSpPr>
        <p:spPr>
          <a:xfrm>
            <a:off x="165401" y="4457925"/>
            <a:ext cx="3280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walk error: time of arrival depends on signal amplitude</a:t>
            </a: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111457A6-CDDD-4B59-8774-6F620965FF78}"/>
                  </a:ext>
                </a:extLst>
              </p:cNvPr>
              <p:cNvSpPr txBox="1"/>
              <p:nvPr/>
            </p:nvSpPr>
            <p:spPr>
              <a:xfrm>
                <a:off x="3724987" y="4457925"/>
                <a:ext cx="3960828" cy="2275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Time walk can be corrected using Time over Threshold (</a:t>
                </a:r>
                <a:r>
                  <a:rPr lang="en-US" dirty="0" err="1"/>
                  <a:t>ToT</a:t>
                </a:r>
                <a:r>
                  <a:rPr lang="en-US" dirty="0"/>
                  <a:t>) as a measure for signal strength </a:t>
                </a:r>
              </a:p>
              <a:p>
                <a:endParaRPr lang="en-US" dirty="0"/>
              </a:p>
              <a:p>
                <a:r>
                  <a:rPr lang="en-US" dirty="0"/>
                  <a:t>First order correction fitted and applied: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ea typeface="Cambria Math" panose="02040503050406030204" pitchFamily="18" charset="0"/>
                            </a:rPr>
                            <m:t>timewalk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𝑇𝑜𝑇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nl-NL" dirty="0"/>
              </a:p>
            </p:txBody>
          </p:sp>
        </mc:Choice>
        <mc:Fallback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11457A6-CDDD-4B59-8774-6F620965F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987" y="4457925"/>
                <a:ext cx="3960828" cy="2275688"/>
              </a:xfrm>
              <a:prstGeom prst="rect">
                <a:avLst/>
              </a:prstGeom>
              <a:blipFill>
                <a:blip r:embed="rId4"/>
                <a:stretch>
                  <a:fillRect l="-1231" t="-1337" r="-1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kstvak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A02073-80EB-4682-B344-CD71A86C1F28}"/>
              </a:ext>
            </a:extLst>
          </p:cNvPr>
          <p:cNvSpPr txBox="1"/>
          <p:nvPr/>
        </p:nvSpPr>
        <p:spPr>
          <a:xfrm>
            <a:off x="8336590" y="4457925"/>
            <a:ext cx="32804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Residual distribution improved</a:t>
            </a:r>
          </a:p>
          <a:p>
            <a:endParaRPr lang="en-US" dirty="0"/>
          </a:p>
          <a:p>
            <a:r>
              <a:rPr lang="en-US" dirty="0"/>
              <a:t>Higher order corrections were also tried but did not yield further improvements</a:t>
            </a:r>
          </a:p>
          <a:p>
            <a:endParaRPr lang="en-US" dirty="0"/>
          </a:p>
        </p:txBody>
      </p:sp>
      <p:sp>
        <p:nvSpPr>
          <p:cNvPr id="11" name="Tijdelijke aanduiding voor datum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11C1EC-AC68-45A9-87AB-7BCC4817F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12" name="Tijdelijke aanduiding voor voettekst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8D0B312-34C4-4CE0-BE3C-5E9B6D3A4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E6A87E0-C7F1-47A8-A26B-139A4DBCC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09" y="1615224"/>
            <a:ext cx="3285060" cy="2385275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B388523-F677-4F3C-960C-3E4CEED183B1}"/>
              </a:ext>
            </a:extLst>
          </p:cNvPr>
          <p:cNvSpPr txBox="1"/>
          <p:nvPr/>
        </p:nvSpPr>
        <p:spPr>
          <a:xfrm>
            <a:off x="1836587" y="3996382"/>
            <a:ext cx="15279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B</a:t>
            </a:r>
            <a:r>
              <a:rPr lang="en-GB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lum</a:t>
            </a:r>
            <a:r>
              <a: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18"/>
                <a:ea typeface="DejaVu Sans" pitchFamily="2"/>
                <a:cs typeface="FreeSans" pitchFamily="2"/>
              </a:rPr>
              <a:t>, Particle detection 2008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4671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9B63B7-89DB-4F4E-B542-F8456BAC88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7653" y="1520890"/>
            <a:ext cx="5181600" cy="377233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0AFE51-E3DE-40BF-8B8F-777F04296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  <a14:backgroundMark x1="56691" y1="7562" x2="81506" y2="33898"/>
                        <a14:backgroundMark x1="55204" y1="3520" x2="40242" y2="1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84" y="4950647"/>
            <a:ext cx="1987724" cy="14169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ADC0C6D-BD20-4E91-9755-5914B8A37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Single hit resolution in pixel plane</a:t>
            </a: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5" name="Tijdelijke aanduiding voor inhoud 4">
                <a:extLst>
                  <a:ext uri="{FF2B5EF4-FFF2-40B4-BE49-F238E27FC236}">
                    <a16:creationId xmlns:a16="http://schemas.microsoft.com/office/drawing/2014/main" id="{C9687410-134E-4089-81AF-8D35A43DEF0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803120" y="1520890"/>
                <a:ext cx="5961227" cy="503853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0" noProof="0" dirty="0"/>
                  <a:t>Single hit resolution in pixel plane: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noProof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noProof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400" i="1" noProof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i="1" noProof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 noProof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noProof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 noProof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noProof="0" dirty="0"/>
              </a:p>
              <a:p>
                <a:pPr marL="0" indent="0">
                  <a:buNone/>
                </a:pPr>
                <a:r>
                  <a:rPr lang="en-US" sz="2400" noProof="0" dirty="0"/>
                  <a:t>Depends 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 noProof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noProof="0" dirty="0"/>
                  <a:t> pixel size </a:t>
                </a:r>
                <a14:m>
                  <m:oMath xmlns:m="http://schemas.openxmlformats.org/officeDocument/2006/math">
                    <m:r>
                      <a:rPr lang="en-US" sz="2400" i="1" noProof="0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400" i="1" noProof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 noProof="0" smtClean="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rad>
                  </m:oMath>
                </a14:m>
                <a:endParaRPr lang="en-US" sz="2400" noProof="0" dirty="0"/>
              </a:p>
              <a:p>
                <a:r>
                  <a:rPr lang="en-US" sz="2400" noProof="0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noProof="0" dirty="0"/>
                  <a:t> from fit</a:t>
                </a:r>
              </a:p>
              <a:p>
                <a:endParaRPr lang="en-US" sz="2400" noProof="0" dirty="0"/>
              </a:p>
              <a:p>
                <a:pPr marL="0" indent="0">
                  <a:buNone/>
                </a:pPr>
                <a:r>
                  <a:rPr lang="en-US" sz="2400" noProof="0" dirty="0"/>
                  <a:t>Note that:</a:t>
                </a:r>
              </a:p>
              <a:p>
                <a:r>
                  <a:rPr lang="en-US" sz="2400" noProof="0" dirty="0"/>
                  <a:t>A hit resolution of </a:t>
                </a:r>
                <a14:m>
                  <m:oMath xmlns:m="http://schemas.openxmlformats.org/officeDocument/2006/math">
                    <m:r>
                      <a:rPr lang="en-US" sz="2400" i="1" noProof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noProof="0" dirty="0"/>
                  <a:t>250 µm is </a:t>
                </a:r>
                <a14:m>
                  <m:oMath xmlns:m="http://schemas.openxmlformats.org/officeDocument/2006/math">
                    <m:r>
                      <a:rPr lang="en-US" sz="2400" i="1" noProof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noProof="0" dirty="0"/>
                  <a:t>25 µm for a 100-hit track (</a:t>
                </a:r>
                <a14:m>
                  <m:oMath xmlns:m="http://schemas.openxmlformats.org/officeDocument/2006/math">
                    <m:r>
                      <a:rPr lang="en-US" sz="2400" i="1" noProof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noProof="0" dirty="0"/>
                  <a:t> 1 cm track length)</a:t>
                </a:r>
              </a:p>
              <a:p>
                <a:r>
                  <a:rPr lang="en-US" dirty="0"/>
                  <a:t>A</a:t>
                </a:r>
                <a:r>
                  <a:rPr lang="en-US" sz="2400" noProof="0" dirty="0"/>
                  <a:t>t </a:t>
                </a:r>
                <a14:m>
                  <m:oMath xmlns:m="http://schemas.openxmlformats.org/officeDocument/2006/math">
                    <m:r>
                      <a:rPr lang="en-US" sz="2400" i="1" noProof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noProof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noProof="0" dirty="0"/>
                  <a:t> 4 T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noProof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400" i="1" noProof="0">
                        <a:latin typeface="Cambria Math" panose="02040503050406030204" pitchFamily="18" charset="0"/>
                      </a:rPr>
                      <m:t>=25 </m:t>
                    </m:r>
                    <m:r>
                      <m:rPr>
                        <m:nor/>
                      </m:rPr>
                      <a:rPr lang="en-US" sz="2400" noProof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400" i="1" noProof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400" i="1" noProof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400" noProof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400" noProof="0" dirty="0"/>
                  <a:t> </a:t>
                </a:r>
                <a:endParaRPr lang="en-US" sz="2400" b="0" noProof="0" dirty="0"/>
              </a:p>
            </p:txBody>
          </p:sp>
        </mc:Choice>
        <mc:Fallback>
          <p:sp>
            <p:nvSpPr>
              <p:cNvPr id="5" name="Tijdelijke aanduiding voor inhoud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9687410-134E-4089-81AF-8D35A43DEF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803120" y="1520890"/>
                <a:ext cx="5961227" cy="5038530"/>
              </a:xfrm>
              <a:blipFill>
                <a:blip r:embed="rId5"/>
                <a:stretch>
                  <a:fillRect l="-1636" t="-1693" r="-5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/>
              <p:nvPr/>
            </p:nvSpPr>
            <p:spPr>
              <a:xfrm>
                <a:off x="2219130" y="5470296"/>
                <a:ext cx="2954399" cy="652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=30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31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8±7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expected)</a:t>
                </a:r>
              </a:p>
            </p:txBody>
          </p:sp>
        </mc:Choice>
        <mc:Fallback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BF3EDB2-5BDF-431A-B195-412834F03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130" y="5470296"/>
                <a:ext cx="2954399" cy="652486"/>
              </a:xfrm>
              <a:prstGeom prst="rect">
                <a:avLst/>
              </a:prstGeom>
              <a:blipFill>
                <a:blip r:embed="rId6"/>
                <a:stretch>
                  <a:fillRect l="-1649" r="-1237" b="-140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ijdelijke aanduiding voor datum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EF1487-4CCA-4B87-8021-EF4FB01AB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48E2B7-C8AE-478D-B217-8618C99DC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35D210-C6D5-4B08-884C-C68BF94B6877}"/>
              </a:ext>
            </a:extLst>
          </p:cNvPr>
          <p:cNvSpPr/>
          <p:nvPr/>
        </p:nvSpPr>
        <p:spPr>
          <a:xfrm>
            <a:off x="252651" y="5801407"/>
            <a:ext cx="236157" cy="2251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C49ABC64-5AE3-4DE1-B185-D4F4B76123E9}"/>
                  </a:ext>
                </a:extLst>
              </p:cNvPr>
              <p:cNvSpPr/>
              <p:nvPr/>
            </p:nvSpPr>
            <p:spPr>
              <a:xfrm>
                <a:off x="4404049" y="3591421"/>
                <a:ext cx="1231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49ABC64-5AE3-4DE1-B185-D4F4B7612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049" y="3591421"/>
                <a:ext cx="1231900" cy="369332"/>
              </a:xfrm>
              <a:prstGeom prst="rect">
                <a:avLst/>
              </a:prstGeom>
              <a:blipFill>
                <a:blip r:embed="rId7"/>
                <a:stretch>
                  <a:fillRect l="-3941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8030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E27843D-FCF5-4DA2-AACF-70EE76FE7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97" y="1461326"/>
            <a:ext cx="5185434" cy="38250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6CE40CC-8319-4A1B-902D-84C502BE7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noProof="0" dirty="0"/>
              <a:t>Single hit resolution in drift direction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F240048-EBDC-47CB-A7BA-DCF18617E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84" y="4950647"/>
            <a:ext cx="1927523" cy="1373987"/>
          </a:xfrm>
          <a:prstGeom prst="rect">
            <a:avLst/>
          </a:prstGeom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1F7B637-FDA0-4987-A40B-C4E596BDFF4D}"/>
              </a:ext>
            </a:extLst>
          </p:cNvPr>
          <p:cNvSpPr/>
          <p:nvPr/>
        </p:nvSpPr>
        <p:spPr>
          <a:xfrm>
            <a:off x="391297" y="4989046"/>
            <a:ext cx="766634" cy="240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055B4BCC-652D-4990-B187-503938BA1BF9}"/>
                  </a:ext>
                </a:extLst>
              </p:cNvPr>
              <p:cNvSpPr/>
              <p:nvPr/>
            </p:nvSpPr>
            <p:spPr>
              <a:xfrm>
                <a:off x="2219130" y="5446357"/>
                <a:ext cx="3556519" cy="652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226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01±5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expected)</a:t>
                </a:r>
              </a:p>
            </p:txBody>
          </p:sp>
        </mc:Choice>
        <mc:Fallback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55B4BCC-652D-4990-B187-503938BA1B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130" y="5446357"/>
                <a:ext cx="3556519" cy="652486"/>
              </a:xfrm>
              <a:prstGeom prst="rect">
                <a:avLst/>
              </a:prstGeom>
              <a:blipFill>
                <a:blip r:embed="rId5"/>
                <a:stretch>
                  <a:fillRect l="-1372" b="-140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jdelijke aanduiding voor datum 2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AD89FA-7F3C-4C6A-9FE5-D950E83F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22" name="Tijdelijke aanduiding voor voettekst 2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093AAB1-4737-4529-8929-8138916D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24" name="Tijdelijke aanduiding voor inhoud 4">
                <a:extLst>
                  <a:ext uri="{FF2B5EF4-FFF2-40B4-BE49-F238E27FC236}">
                    <a16:creationId xmlns:a16="http://schemas.microsoft.com/office/drawing/2014/main" id="{1DC2909F-3E24-46E5-ADE9-C678438522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03120" y="1520890"/>
                <a:ext cx="5961600" cy="50385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noProof="0" dirty="0"/>
                  <a:t>Single hit resolution in drift direction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noProof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noProof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nl-NL" b="0" i="1" noProof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noProof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noProof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 noProof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noProof="0" dirty="0"/>
              </a:p>
              <a:p>
                <a:pPr marL="0" indent="0">
                  <a:buNone/>
                </a:pPr>
                <a:r>
                  <a:rPr lang="en-US" noProof="0" dirty="0"/>
                  <a:t>Depends 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noProof="0" dirty="0"/>
                  <a:t> from fit</a:t>
                </a:r>
              </a:p>
              <a:p>
                <a:r>
                  <a:rPr lang="en-US" noProof="0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nl-NL" b="0" i="1" noProof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noProof="0" dirty="0"/>
                  <a:t> from fit</a:t>
                </a:r>
              </a:p>
              <a:p>
                <a:endParaRPr lang="en-US" noProof="0" dirty="0"/>
              </a:p>
              <a:p>
                <a:pPr marL="0" indent="0">
                  <a:buNone/>
                </a:pPr>
                <a:r>
                  <a:rPr lang="en-US" noProof="0" dirty="0"/>
                  <a:t>Because of a large time walk error in hits with a low signal strength, an additional </a:t>
                </a:r>
                <a:r>
                  <a:rPr lang="en-US" noProof="0" dirty="0" err="1"/>
                  <a:t>ToT</a:t>
                </a:r>
                <a:r>
                  <a:rPr lang="en-US" noProof="0" dirty="0"/>
                  <a:t> cut (&gt;0.60 µs) was imposed</a:t>
                </a:r>
              </a:p>
              <a:p>
                <a:pPr marL="0" indent="0">
                  <a:buNone/>
                </a:pPr>
                <a:endParaRPr lang="en-US" noProof="0" dirty="0"/>
              </a:p>
            </p:txBody>
          </p:sp>
        </mc:Choice>
        <mc:Fallback>
          <p:sp>
            <p:nvSpPr>
              <p:cNvPr id="24" name="Tijdelijke aanduiding voor inhoud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DC2909F-3E24-46E5-ADE9-C67843852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120" y="1520890"/>
                <a:ext cx="5961600" cy="5038530"/>
              </a:xfrm>
              <a:prstGeom prst="rect">
                <a:avLst/>
              </a:prstGeom>
              <a:blipFill>
                <a:blip r:embed="rId6"/>
                <a:stretch>
                  <a:fillRect l="-1636" t="-1693" r="-3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02FABCE5-B259-4167-A940-B44647BF5348}"/>
                  </a:ext>
                </a:extLst>
              </p:cNvPr>
              <p:cNvSpPr/>
              <p:nvPr/>
            </p:nvSpPr>
            <p:spPr>
              <a:xfrm>
                <a:off x="4404049" y="3216771"/>
                <a:ext cx="1231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2FABCE5-B259-4167-A940-B44647BF5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049" y="3216771"/>
                <a:ext cx="1231900" cy="369332"/>
              </a:xfrm>
              <a:prstGeom prst="rect">
                <a:avLst/>
              </a:prstGeom>
              <a:blipFill>
                <a:blip r:embed="rId7"/>
                <a:stretch>
                  <a:fillRect l="-3941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5247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6C277F1-76A9-4AF3-9E7B-B64B95DE9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Map of Timepix3 hits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3B32559-D870-4CA3-9E75-4C7063275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5666" y="1253331"/>
            <a:ext cx="5112657" cy="4951526"/>
          </a:xfrm>
        </p:spPr>
        <p:txBody>
          <a:bodyPr/>
          <a:lstStyle/>
          <a:p>
            <a:r>
              <a:rPr lang="en-US" noProof="0" dirty="0"/>
              <a:t>Successfully measured a large number of hits</a:t>
            </a:r>
          </a:p>
          <a:p>
            <a:r>
              <a:rPr lang="en-US" noProof="0" dirty="0"/>
              <a:t>The chip and grid have some small defects</a:t>
            </a:r>
          </a:p>
          <a:p>
            <a:endParaRPr lang="en-US" noProof="0" dirty="0"/>
          </a:p>
        </p:txBody>
      </p:sp>
      <p:pic>
        <p:nvPicPr>
          <p:cNvPr id="5" name="Tijdelijke aanduiding voor inhoud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E47557D-D700-4B8A-B2C4-9D5572CFBE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689" r="14502"/>
          <a:stretch/>
        </p:blipFill>
        <p:spPr>
          <a:xfrm>
            <a:off x="287694" y="1131927"/>
            <a:ext cx="6215743" cy="5371349"/>
          </a:xfrm>
          <a:prstGeom prst="rect">
            <a:avLst/>
          </a:prstGeom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9E3FB2F-DD6D-4FED-A984-34BC9244E095}"/>
              </a:ext>
            </a:extLst>
          </p:cNvPr>
          <p:cNvCxnSpPr>
            <a:cxnSpLocks/>
          </p:cNvCxnSpPr>
          <p:nvPr/>
        </p:nvCxnSpPr>
        <p:spPr>
          <a:xfrm>
            <a:off x="55465" y="2867540"/>
            <a:ext cx="605934" cy="13151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998E29C-CD8C-4C95-8AA3-0EC897FA880F}"/>
              </a:ext>
            </a:extLst>
          </p:cNvPr>
          <p:cNvSpPr txBox="1"/>
          <p:nvPr/>
        </p:nvSpPr>
        <p:spPr>
          <a:xfrm>
            <a:off x="0" y="249820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beam</a:t>
            </a:r>
            <a:endParaRPr lang="en-GB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A85610-1469-4E21-9E69-A45D553B505B}"/>
              </a:ext>
            </a:extLst>
          </p:cNvPr>
          <p:cNvSpPr txBox="1"/>
          <p:nvPr/>
        </p:nvSpPr>
        <p:spPr>
          <a:xfrm>
            <a:off x="3492564" y="3429000"/>
            <a:ext cx="168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Wrinkle in grid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AC46B7-1D40-4706-BA05-26C08100ADA0}"/>
              </a:ext>
            </a:extLst>
          </p:cNvPr>
          <p:cNvSpPr txBox="1"/>
          <p:nvPr/>
        </p:nvSpPr>
        <p:spPr>
          <a:xfrm>
            <a:off x="2907333" y="4001294"/>
            <a:ext cx="159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Broken column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9950E79-B3EA-436E-B54A-AC1DB3A94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24/10/2018</a:t>
            </a:r>
            <a:endParaRPr lang="en-GB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31F6F7-8F24-41E1-9F49-92CC02A23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EAC89F5-BF56-44FB-83FC-E473FD874D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232" t="7126" r="10245" b="7263"/>
          <a:stretch/>
        </p:blipFill>
        <p:spPr>
          <a:xfrm>
            <a:off x="7044187" y="3289300"/>
            <a:ext cx="3951976" cy="2586038"/>
          </a:xfrm>
          <a:prstGeom prst="rect">
            <a:avLst/>
          </a:prstGeom>
        </p:spPr>
      </p:pic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A5BA571-6881-4C3B-BA71-07B91DFF004A}"/>
              </a:ext>
            </a:extLst>
          </p:cNvPr>
          <p:cNvCxnSpPr>
            <a:cxnSpLocks/>
          </p:cNvCxnSpPr>
          <p:nvPr/>
        </p:nvCxnSpPr>
        <p:spPr>
          <a:xfrm>
            <a:off x="9318171" y="5164183"/>
            <a:ext cx="287384" cy="9244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931034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6693</TotalTime>
  <Words>1408</Words>
  <Application>Microsoft Office PowerPoint</Application>
  <PresentationFormat>Custom</PresentationFormat>
  <Paragraphs>222</Paragraphs>
  <Slides>23</Slides>
  <Notes>4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Kantoorthema</vt:lpstr>
      <vt:lpstr>Performance of a GridPix TPC readout based on the Timepix3 chip</vt:lpstr>
      <vt:lpstr>Introduction and outline</vt:lpstr>
      <vt:lpstr>GridPix technology</vt:lpstr>
      <vt:lpstr>Detector setup at Bonn test beam (2017)</vt:lpstr>
      <vt:lpstr>Run parameters and selection</vt:lpstr>
      <vt:lpstr>Time walk correction</vt:lpstr>
      <vt:lpstr>Single hit resolution in pixel plane</vt:lpstr>
      <vt:lpstr>Single hit resolution in drift direction</vt:lpstr>
      <vt:lpstr>Map of Timepix3 hits</vt:lpstr>
      <vt:lpstr>Mean residuals from test beam</vt:lpstr>
      <vt:lpstr>Deformations in pixel plane and drift direction</vt:lpstr>
      <vt:lpstr>Particle identification by dE/dx</vt:lpstr>
      <vt:lpstr>Energy loss resolution by cluster counting</vt:lpstr>
      <vt:lpstr>Quad module development</vt:lpstr>
      <vt:lpstr>Chip placement requirements in Quad design</vt:lpstr>
      <vt:lpstr>Quad tested with electron beam at Bonn (2018)</vt:lpstr>
      <vt:lpstr>Simulation of ILD TPC with pixel readout</vt:lpstr>
      <vt:lpstr>Performance of a GridPix TPC at ILC</vt:lpstr>
      <vt:lpstr>Conclusions</vt:lpstr>
      <vt:lpstr>Backup</vt:lpstr>
      <vt:lpstr>Distortions at the edges due to variation of guard voltage</vt:lpstr>
      <vt:lpstr>Outlier rejection</vt:lpstr>
      <vt:lpstr>Scatter at last telescope plane (2017)</vt:lpstr>
    </vt:vector>
  </TitlesOfParts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of a GridPix TPC readout based on the Timepix3 chip</dc:title>
  <dc:creator>Kees Ligtenberg</dc:creator>
  <cp:lastModifiedBy>Peter Kluit</cp:lastModifiedBy>
  <cp:revision>67</cp:revision>
  <dcterms:created xsi:type="dcterms:W3CDTF">2018-10-24T16:20:29Z</dcterms:created>
  <dcterms:modified xsi:type="dcterms:W3CDTF">2018-10-24T16:21:01Z</dcterms:modified>
</cp:coreProperties>
</file>