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60"/>
  </p:normalViewPr>
  <p:slideViewPr>
    <p:cSldViewPr snapToObjects="1">
      <p:cViewPr>
        <p:scale>
          <a:sx n="100" d="100"/>
          <a:sy n="100" d="100"/>
        </p:scale>
        <p:origin x="-137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AA65-4DF4-BB42-9162-B6D95CFB0609}" type="datetimeFigureOut">
              <a:rPr lang="en-US" smtClean="0"/>
              <a:pPr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3BB8-7D84-8945-BF1F-6C0D8958040D}" type="datetimeFigureOut">
              <a:rPr lang="en-US" smtClean="0"/>
              <a:pPr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1416279" y="1261646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2013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3480" y="4572000"/>
            <a:ext cx="37205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1600200"/>
            <a:ext cx="4442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Lepton Collider meeting 3 December</a:t>
            </a:r>
            <a:endParaRPr lang="en-US" dirty="0"/>
          </a:p>
        </p:txBody>
      </p:sp>
      <p:pic>
        <p:nvPicPr>
          <p:cNvPr id="6" name="Picture 5" descr="DeformationsQua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84" y="0"/>
            <a:ext cx="7998031" cy="6858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3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5864</TotalTime>
  <Words>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Slide 1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208</cp:revision>
  <dcterms:created xsi:type="dcterms:W3CDTF">2018-12-04T08:47:36Z</dcterms:created>
  <dcterms:modified xsi:type="dcterms:W3CDTF">2018-12-04T08:48:03Z</dcterms:modified>
</cp:coreProperties>
</file>