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60.gif" ContentType="image/gif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5" r:id="rId3"/>
    <p:sldId id="286" r:id="rId4"/>
    <p:sldId id="259" r:id="rId5"/>
    <p:sldId id="260" r:id="rId6"/>
    <p:sldId id="262" r:id="rId7"/>
    <p:sldId id="268" r:id="rId8"/>
    <p:sldId id="265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63" r:id="rId17"/>
    <p:sldId id="264" r:id="rId18"/>
    <p:sldId id="266" r:id="rId19"/>
    <p:sldId id="282" r:id="rId20"/>
    <p:sldId id="279" r:id="rId21"/>
    <p:sldId id="283" r:id="rId22"/>
    <p:sldId id="275" r:id="rId23"/>
    <p:sldId id="280" r:id="rId24"/>
    <p:sldId id="258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39" autoAdjust="0"/>
    <p:restoredTop sz="96374" autoAdjust="0"/>
  </p:normalViewPr>
  <p:slideViewPr>
    <p:cSldViewPr snapToGrid="0">
      <p:cViewPr varScale="1">
        <p:scale>
          <a:sx n="92" d="100"/>
          <a:sy n="92" d="100"/>
        </p:scale>
        <p:origin x="102" y="492"/>
      </p:cViewPr>
      <p:guideLst/>
    </p:cSldViewPr>
  </p:slideViewPr>
  <p:outlineViewPr>
    <p:cViewPr>
      <p:scale>
        <a:sx n="33" d="100"/>
        <a:sy n="33" d="100"/>
      </p:scale>
      <p:origin x="0" y="-103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Ligtenberg" userId="68c0411f7b676cb1" providerId="LiveId" clId="{8BCD7FE2-F7A3-484B-86E5-E102864C8DD8}"/>
    <pc:docChg chg="undo custSel addSld delSld modSld sldOrd modMainMaster">
      <pc:chgData name="Kees Ligtenberg" userId="68c0411f7b676cb1" providerId="LiveId" clId="{8BCD7FE2-F7A3-484B-86E5-E102864C8DD8}" dt="2018-11-01T18:54:27.918" v="2473" actId="1037"/>
      <pc:docMkLst>
        <pc:docMk/>
      </pc:docMkLst>
      <pc:sldChg chg="modSp add del">
        <pc:chgData name="Kees Ligtenberg" userId="68c0411f7b676cb1" providerId="LiveId" clId="{8BCD7FE2-F7A3-484B-86E5-E102864C8DD8}" dt="2018-11-01T12:38:21.390" v="1748" actId="20577"/>
        <pc:sldMkLst>
          <pc:docMk/>
          <pc:sldMk cId="2484758529" sldId="256"/>
        </pc:sldMkLst>
        <pc:spChg chg="mod">
          <ac:chgData name="Kees Ligtenberg" userId="68c0411f7b676cb1" providerId="LiveId" clId="{8BCD7FE2-F7A3-484B-86E5-E102864C8DD8}" dt="2018-10-31T14:59:16.181" v="0"/>
          <ac:spMkLst>
            <pc:docMk/>
            <pc:sldMk cId="2484758529" sldId="256"/>
            <ac:spMk id="2" creationId="{D957FA53-C995-4776-AA9D-B0E02C351AE5}"/>
          </ac:spMkLst>
        </pc:spChg>
        <pc:spChg chg="mod">
          <ac:chgData name="Kees Ligtenberg" userId="68c0411f7b676cb1" providerId="LiveId" clId="{8BCD7FE2-F7A3-484B-86E5-E102864C8DD8}" dt="2018-11-01T12:38:21.390" v="1748" actId="20577"/>
          <ac:spMkLst>
            <pc:docMk/>
            <pc:sldMk cId="2484758529" sldId="256"/>
            <ac:spMk id="3" creationId="{ACA1BD47-3249-4BF2-A3CF-4291BF8DFB69}"/>
          </ac:spMkLst>
        </pc:spChg>
      </pc:sldChg>
      <pc:sldChg chg="del">
        <pc:chgData name="Kees Ligtenberg" userId="68c0411f7b676cb1" providerId="LiveId" clId="{8BCD7FE2-F7A3-484B-86E5-E102864C8DD8}" dt="2018-10-31T15:05:46.776" v="84" actId="2696"/>
        <pc:sldMkLst>
          <pc:docMk/>
          <pc:sldMk cId="2782042639" sldId="257"/>
        </pc:sldMkLst>
      </pc:sldChg>
      <pc:sldChg chg="addSp delSp modSp add ord setBg modAnim">
        <pc:chgData name="Kees Ligtenberg" userId="68c0411f7b676cb1" providerId="LiveId" clId="{8BCD7FE2-F7A3-484B-86E5-E102864C8DD8}" dt="2018-11-01T12:36:35.884" v="1742" actId="20577"/>
        <pc:sldMkLst>
          <pc:docMk/>
          <pc:sldMk cId="380055761" sldId="259"/>
        </pc:sldMkLst>
        <pc:spChg chg="mod">
          <ac:chgData name="Kees Ligtenberg" userId="68c0411f7b676cb1" providerId="LiveId" clId="{8BCD7FE2-F7A3-484B-86E5-E102864C8DD8}" dt="2018-11-01T12:36:35.884" v="1742" actId="20577"/>
          <ac:spMkLst>
            <pc:docMk/>
            <pc:sldMk cId="380055761" sldId="259"/>
            <ac:spMk id="3" creationId="{C66D7142-E543-4F4A-942C-202264F17EDC}"/>
          </ac:spMkLst>
        </pc:spChg>
        <pc:spChg chg="add mod">
          <ac:chgData name="Kees Ligtenberg" userId="68c0411f7b676cb1" providerId="LiveId" clId="{8BCD7FE2-F7A3-484B-86E5-E102864C8DD8}" dt="2018-10-31T15:25:24.475" v="402" actId="1582"/>
          <ac:spMkLst>
            <pc:docMk/>
            <pc:sldMk cId="380055761" sldId="259"/>
            <ac:spMk id="5" creationId="{BFAF47A6-00C4-4EC7-87E0-9B0057DB8DE2}"/>
          </ac:spMkLst>
        </pc:spChg>
        <pc:spChg chg="add mod">
          <ac:chgData name="Kees Ligtenberg" userId="68c0411f7b676cb1" providerId="LiveId" clId="{8BCD7FE2-F7A3-484B-86E5-E102864C8DD8}" dt="2018-10-31T15:28:22.558" v="417" actId="1076"/>
          <ac:spMkLst>
            <pc:docMk/>
            <pc:sldMk cId="380055761" sldId="259"/>
            <ac:spMk id="8" creationId="{D29BDD47-4ACB-48D2-84EF-37C467B91B44}"/>
          </ac:spMkLst>
        </pc:spChg>
        <pc:spChg chg="del">
          <ac:chgData name="Kees Ligtenberg" userId="68c0411f7b676cb1" providerId="LiveId" clId="{8BCD7FE2-F7A3-484B-86E5-E102864C8DD8}" dt="2018-10-31T15:17:15.737" v="245" actId="478"/>
          <ac:spMkLst>
            <pc:docMk/>
            <pc:sldMk cId="380055761" sldId="259"/>
            <ac:spMk id="14" creationId="{07EC7808-A532-449A-AC09-250FE3DB8791}"/>
          </ac:spMkLst>
        </pc:spChg>
        <pc:spChg chg="del">
          <ac:chgData name="Kees Ligtenberg" userId="68c0411f7b676cb1" providerId="LiveId" clId="{8BCD7FE2-F7A3-484B-86E5-E102864C8DD8}" dt="2018-10-31T15:17:15.737" v="245" actId="478"/>
          <ac:spMkLst>
            <pc:docMk/>
            <pc:sldMk cId="380055761" sldId="259"/>
            <ac:spMk id="15" creationId="{FFB4CA7A-E190-4F93-AAE5-785C39B3331A}"/>
          </ac:spMkLst>
        </pc:spChg>
        <pc:spChg chg="del">
          <ac:chgData name="Kees Ligtenberg" userId="68c0411f7b676cb1" providerId="LiveId" clId="{8BCD7FE2-F7A3-484B-86E5-E102864C8DD8}" dt="2018-10-31T15:17:12.002" v="244" actId="478"/>
          <ac:spMkLst>
            <pc:docMk/>
            <pc:sldMk cId="380055761" sldId="259"/>
            <ac:spMk id="16" creationId="{A74E10D5-E8FE-4C67-AC9B-B6447746F1E7}"/>
          </ac:spMkLst>
        </pc:spChg>
        <pc:spChg chg="del">
          <ac:chgData name="Kees Ligtenberg" userId="68c0411f7b676cb1" providerId="LiveId" clId="{8BCD7FE2-F7A3-484B-86E5-E102864C8DD8}" dt="2018-10-31T15:17:12.002" v="244" actId="478"/>
          <ac:spMkLst>
            <pc:docMk/>
            <pc:sldMk cId="380055761" sldId="259"/>
            <ac:spMk id="17" creationId="{74228472-C90A-49A9-A897-FB73431B6DB8}"/>
          </ac:spMkLst>
        </pc:spChg>
        <pc:spChg chg="del">
          <ac:chgData name="Kees Ligtenberg" userId="68c0411f7b676cb1" providerId="LiveId" clId="{8BCD7FE2-F7A3-484B-86E5-E102864C8DD8}" dt="2018-10-31T15:17:12.002" v="244" actId="478"/>
          <ac:spMkLst>
            <pc:docMk/>
            <pc:sldMk cId="380055761" sldId="259"/>
            <ac:spMk id="18" creationId="{66C18D5F-C2FE-429F-B6E8-36750F844F6E}"/>
          </ac:spMkLst>
        </pc:spChg>
        <pc:spChg chg="del">
          <ac:chgData name="Kees Ligtenberg" userId="68c0411f7b676cb1" providerId="LiveId" clId="{8BCD7FE2-F7A3-484B-86E5-E102864C8DD8}" dt="2018-10-31T15:19:16.472" v="310" actId="478"/>
          <ac:spMkLst>
            <pc:docMk/>
            <pc:sldMk cId="380055761" sldId="259"/>
            <ac:spMk id="19" creationId="{16AA3CF3-48EA-4A81-A6B2-AB738AECCC11}"/>
          </ac:spMkLst>
        </pc:spChg>
        <pc:spChg chg="del">
          <ac:chgData name="Kees Ligtenberg" userId="68c0411f7b676cb1" providerId="LiveId" clId="{8BCD7FE2-F7A3-484B-86E5-E102864C8DD8}" dt="2018-10-31T15:19:16.472" v="310" actId="478"/>
          <ac:spMkLst>
            <pc:docMk/>
            <pc:sldMk cId="380055761" sldId="259"/>
            <ac:spMk id="20" creationId="{A9D4A111-967D-4365-982B-7BA24DBD5F09}"/>
          </ac:spMkLst>
        </pc:spChg>
        <pc:spChg chg="del">
          <ac:chgData name="Kees Ligtenberg" userId="68c0411f7b676cb1" providerId="LiveId" clId="{8BCD7FE2-F7A3-484B-86E5-E102864C8DD8}" dt="2018-10-31T15:17:35.112" v="252" actId="478"/>
          <ac:spMkLst>
            <pc:docMk/>
            <pc:sldMk cId="380055761" sldId="259"/>
            <ac:spMk id="23" creationId="{1B014E70-31ED-4D33-93A7-78E810CD8145}"/>
          </ac:spMkLst>
        </pc:spChg>
        <pc:picChg chg="mod">
          <ac:chgData name="Kees Ligtenberg" userId="68c0411f7b676cb1" providerId="LiveId" clId="{8BCD7FE2-F7A3-484B-86E5-E102864C8DD8}" dt="2018-10-31T15:30:14.117" v="586" actId="1076"/>
          <ac:picMkLst>
            <pc:docMk/>
            <pc:sldMk cId="380055761" sldId="259"/>
            <ac:picMk id="4" creationId="{C84F9ED9-14C5-4C6D-9663-5F0B46EAC721}"/>
          </ac:picMkLst>
        </pc:picChg>
        <pc:picChg chg="mod">
          <ac:chgData name="Kees Ligtenberg" userId="68c0411f7b676cb1" providerId="LiveId" clId="{8BCD7FE2-F7A3-484B-86E5-E102864C8DD8}" dt="2018-10-31T15:18:13.154" v="262" actId="1076"/>
          <ac:picMkLst>
            <pc:docMk/>
            <pc:sldMk cId="380055761" sldId="259"/>
            <ac:picMk id="6" creationId="{D7BDCD65-43DD-4828-8A83-0BEFD7702286}"/>
          </ac:picMkLst>
        </pc:picChg>
        <pc:picChg chg="add del">
          <ac:chgData name="Kees Ligtenberg" userId="68c0411f7b676cb1" providerId="LiveId" clId="{8BCD7FE2-F7A3-484B-86E5-E102864C8DD8}" dt="2018-10-31T15:17:09.715" v="243" actId="478"/>
          <ac:picMkLst>
            <pc:docMk/>
            <pc:sldMk cId="380055761" sldId="259"/>
            <ac:picMk id="10" creationId="{4E9F9C87-14CD-40AC-9CC8-2CA00FFC9416}"/>
          </ac:picMkLst>
        </pc:picChg>
        <pc:picChg chg="add del">
          <ac:chgData name="Kees Ligtenberg" userId="68c0411f7b676cb1" providerId="LiveId" clId="{8BCD7FE2-F7A3-484B-86E5-E102864C8DD8}" dt="2018-10-31T15:17:09.715" v="243" actId="478"/>
          <ac:picMkLst>
            <pc:docMk/>
            <pc:sldMk cId="380055761" sldId="259"/>
            <ac:picMk id="12" creationId="{121BAEFE-F52A-4AA9-9C55-184484C50496}"/>
          </ac:picMkLst>
        </pc:picChg>
      </pc:sldChg>
      <pc:sldChg chg="addSp delSp modSp add addAnim delAnim modAnim">
        <pc:chgData name="Kees Ligtenberg" userId="68c0411f7b676cb1" providerId="LiveId" clId="{8BCD7FE2-F7A3-484B-86E5-E102864C8DD8}" dt="2018-11-01T18:53:47.539" v="2461"/>
        <pc:sldMkLst>
          <pc:docMk/>
          <pc:sldMk cId="3878823199" sldId="260"/>
        </pc:sldMkLst>
        <pc:spChg chg="mod">
          <ac:chgData name="Kees Ligtenberg" userId="68c0411f7b676cb1" providerId="LiveId" clId="{8BCD7FE2-F7A3-484B-86E5-E102864C8DD8}" dt="2018-10-31T15:11:38.015" v="158" actId="1076"/>
          <ac:spMkLst>
            <pc:docMk/>
            <pc:sldMk cId="3878823199" sldId="260"/>
            <ac:spMk id="7" creationId="{74385546-93C0-40B3-822B-5FB5F50EC21E}"/>
          </ac:spMkLst>
        </pc:spChg>
        <pc:spChg chg="mod">
          <ac:chgData name="Kees Ligtenberg" userId="68c0411f7b676cb1" providerId="LiveId" clId="{8BCD7FE2-F7A3-484B-86E5-E102864C8DD8}" dt="2018-10-31T15:11:19.263" v="149" actId="1038"/>
          <ac:spMkLst>
            <pc:docMk/>
            <pc:sldMk cId="3878823199" sldId="260"/>
            <ac:spMk id="8" creationId="{75E9AF85-C881-47B3-A5E4-B9F0436D4CC0}"/>
          </ac:spMkLst>
        </pc:spChg>
        <pc:spChg chg="mod">
          <ac:chgData name="Kees Ligtenberg" userId="68c0411f7b676cb1" providerId="LiveId" clId="{8BCD7FE2-F7A3-484B-86E5-E102864C8DD8}" dt="2018-10-31T15:11:47.951" v="219" actId="1037"/>
          <ac:spMkLst>
            <pc:docMk/>
            <pc:sldMk cId="3878823199" sldId="260"/>
            <ac:spMk id="11" creationId="{55BBA42F-0787-4F1E-B936-486BBAACC4C3}"/>
          </ac:spMkLst>
        </pc:spChg>
        <pc:spChg chg="mod">
          <ac:chgData name="Kees Ligtenberg" userId="68c0411f7b676cb1" providerId="LiveId" clId="{8BCD7FE2-F7A3-484B-86E5-E102864C8DD8}" dt="2018-10-31T15:11:56.134" v="220" actId="1076"/>
          <ac:spMkLst>
            <pc:docMk/>
            <pc:sldMk cId="3878823199" sldId="260"/>
            <ac:spMk id="12" creationId="{D359F45F-8B2B-4729-96FD-793A69621A91}"/>
          </ac:spMkLst>
        </pc:spChg>
        <pc:spChg chg="mod">
          <ac:chgData name="Kees Ligtenberg" userId="68c0411f7b676cb1" providerId="LiveId" clId="{8BCD7FE2-F7A3-484B-86E5-E102864C8DD8}" dt="2018-11-01T12:39:09.571" v="1750" actId="14100"/>
          <ac:spMkLst>
            <pc:docMk/>
            <pc:sldMk cId="3878823199" sldId="260"/>
            <ac:spMk id="14" creationId="{22212E95-0135-418A-8BA8-AEC44824F5F2}"/>
          </ac:spMkLst>
        </pc:spChg>
        <pc:spChg chg="mod">
          <ac:chgData name="Kees Ligtenberg" userId="68c0411f7b676cb1" providerId="LiveId" clId="{8BCD7FE2-F7A3-484B-86E5-E102864C8DD8}" dt="2018-10-31T15:06:33.895" v="92" actId="1076"/>
          <ac:spMkLst>
            <pc:docMk/>
            <pc:sldMk cId="3878823199" sldId="260"/>
            <ac:spMk id="15" creationId="{1390B9B5-5FE6-4950-8CB1-A3674BD427F3}"/>
          </ac:spMkLst>
        </pc:spChg>
        <pc:spChg chg="mod">
          <ac:chgData name="Kees Ligtenberg" userId="68c0411f7b676cb1" providerId="LiveId" clId="{8BCD7FE2-F7A3-484B-86E5-E102864C8DD8}" dt="2018-10-31T15:06:33.895" v="92" actId="1076"/>
          <ac:spMkLst>
            <pc:docMk/>
            <pc:sldMk cId="3878823199" sldId="260"/>
            <ac:spMk id="20" creationId="{6FABACBD-C771-476B-9180-FB3B993A0191}"/>
          </ac:spMkLst>
        </pc:spChg>
        <pc:spChg chg="del">
          <ac:chgData name="Kees Ligtenberg" userId="68c0411f7b676cb1" providerId="LiveId" clId="{8BCD7FE2-F7A3-484B-86E5-E102864C8DD8}" dt="2018-10-31T15:13:29.128" v="235" actId="478"/>
          <ac:spMkLst>
            <pc:docMk/>
            <pc:sldMk cId="3878823199" sldId="260"/>
            <ac:spMk id="24" creationId="{CCE572E2-174A-4222-8DB0-BE0C261EC75E}"/>
          </ac:spMkLst>
        </pc:spChg>
        <pc:spChg chg="mod">
          <ac:chgData name="Kees Ligtenberg" userId="68c0411f7b676cb1" providerId="LiveId" clId="{8BCD7FE2-F7A3-484B-86E5-E102864C8DD8}" dt="2018-10-31T15:08:08.503" v="117" actId="1076"/>
          <ac:spMkLst>
            <pc:docMk/>
            <pc:sldMk cId="3878823199" sldId="260"/>
            <ac:spMk id="25" creationId="{DD4EEA0E-EDF6-4017-9B07-6317EF4AEB7A}"/>
          </ac:spMkLst>
        </pc:spChg>
        <pc:spChg chg="mod">
          <ac:chgData name="Kees Ligtenberg" userId="68c0411f7b676cb1" providerId="LiveId" clId="{8BCD7FE2-F7A3-484B-86E5-E102864C8DD8}" dt="2018-10-31T15:07:17.429" v="107" actId="403"/>
          <ac:spMkLst>
            <pc:docMk/>
            <pc:sldMk cId="3878823199" sldId="260"/>
            <ac:spMk id="26" creationId="{F9D3A35C-8251-45FF-863D-244C3D1993C4}"/>
          </ac:spMkLst>
        </pc:spChg>
        <pc:spChg chg="mod">
          <ac:chgData name="Kees Ligtenberg" userId="68c0411f7b676cb1" providerId="LiveId" clId="{8BCD7FE2-F7A3-484B-86E5-E102864C8DD8}" dt="2018-10-31T15:08:03.444" v="115" actId="1076"/>
          <ac:spMkLst>
            <pc:docMk/>
            <pc:sldMk cId="3878823199" sldId="260"/>
            <ac:spMk id="27" creationId="{A19501F1-43C6-4BD0-A672-1C90A707BDBC}"/>
          </ac:spMkLst>
        </pc:spChg>
        <pc:spChg chg="mod">
          <ac:chgData name="Kees Ligtenberg" userId="68c0411f7b676cb1" providerId="LiveId" clId="{8BCD7FE2-F7A3-484B-86E5-E102864C8DD8}" dt="2018-10-31T15:07:17.429" v="107" actId="403"/>
          <ac:spMkLst>
            <pc:docMk/>
            <pc:sldMk cId="3878823199" sldId="260"/>
            <ac:spMk id="28" creationId="{FC8F1959-7154-47D3-AB7B-B3C1D1E3116A}"/>
          </ac:spMkLst>
        </pc:spChg>
        <pc:spChg chg="mod">
          <ac:chgData name="Kees Ligtenberg" userId="68c0411f7b676cb1" providerId="LiveId" clId="{8BCD7FE2-F7A3-484B-86E5-E102864C8DD8}" dt="2018-10-31T15:07:17.429" v="107" actId="403"/>
          <ac:spMkLst>
            <pc:docMk/>
            <pc:sldMk cId="3878823199" sldId="260"/>
            <ac:spMk id="29" creationId="{7F4889DD-BB58-4DBF-BCDA-DC2B973FA53E}"/>
          </ac:spMkLst>
        </pc:spChg>
        <pc:spChg chg="mod">
          <ac:chgData name="Kees Ligtenberg" userId="68c0411f7b676cb1" providerId="LiveId" clId="{8BCD7FE2-F7A3-484B-86E5-E102864C8DD8}" dt="2018-10-31T15:08:15.095" v="118" actId="1076"/>
          <ac:spMkLst>
            <pc:docMk/>
            <pc:sldMk cId="3878823199" sldId="260"/>
            <ac:spMk id="30" creationId="{8165BCC3-711F-468D-8CE8-092397773627}"/>
          </ac:spMkLst>
        </pc:spChg>
        <pc:spChg chg="mod">
          <ac:chgData name="Kees Ligtenberg" userId="68c0411f7b676cb1" providerId="LiveId" clId="{8BCD7FE2-F7A3-484B-86E5-E102864C8DD8}" dt="2018-10-31T15:08:22.265" v="119" actId="1076"/>
          <ac:spMkLst>
            <pc:docMk/>
            <pc:sldMk cId="3878823199" sldId="260"/>
            <ac:spMk id="31" creationId="{0B271258-82FF-466E-BB4C-AF9F07A06A94}"/>
          </ac:spMkLst>
        </pc:spChg>
        <pc:spChg chg="mod">
          <ac:chgData name="Kees Ligtenberg" userId="68c0411f7b676cb1" providerId="LiveId" clId="{8BCD7FE2-F7A3-484B-86E5-E102864C8DD8}" dt="2018-10-31T15:07:17.429" v="107" actId="403"/>
          <ac:spMkLst>
            <pc:docMk/>
            <pc:sldMk cId="3878823199" sldId="260"/>
            <ac:spMk id="32" creationId="{F04849CC-56DB-4410-BE0F-D67CBC94C188}"/>
          </ac:spMkLst>
        </pc:spChg>
        <pc:spChg chg="mod">
          <ac:chgData name="Kees Ligtenberg" userId="68c0411f7b676cb1" providerId="LiveId" clId="{8BCD7FE2-F7A3-484B-86E5-E102864C8DD8}" dt="2018-10-31T15:08:05.647" v="116" actId="1076"/>
          <ac:spMkLst>
            <pc:docMk/>
            <pc:sldMk cId="3878823199" sldId="260"/>
            <ac:spMk id="33" creationId="{B6E4E177-B808-4133-9E91-F45CDDAF747A}"/>
          </ac:spMkLst>
        </pc:spChg>
        <pc:spChg chg="mod">
          <ac:chgData name="Kees Ligtenberg" userId="68c0411f7b676cb1" providerId="LiveId" clId="{8BCD7FE2-F7A3-484B-86E5-E102864C8DD8}" dt="2018-10-31T15:07:57.568" v="114" actId="1076"/>
          <ac:spMkLst>
            <pc:docMk/>
            <pc:sldMk cId="3878823199" sldId="260"/>
            <ac:spMk id="45" creationId="{345402C5-134E-4505-9659-14D45FE077B4}"/>
          </ac:spMkLst>
        </pc:spChg>
        <pc:spChg chg="mod">
          <ac:chgData name="Kees Ligtenberg" userId="68c0411f7b676cb1" providerId="LiveId" clId="{8BCD7FE2-F7A3-484B-86E5-E102864C8DD8}" dt="2018-10-31T15:25:53.509" v="404" actId="1076"/>
          <ac:spMkLst>
            <pc:docMk/>
            <pc:sldMk cId="3878823199" sldId="260"/>
            <ac:spMk id="46" creationId="{34441514-5988-41C0-842A-A584FE5A64C5}"/>
          </ac:spMkLst>
        </pc:spChg>
        <pc:spChg chg="add mod">
          <ac:chgData name="Kees Ligtenberg" userId="68c0411f7b676cb1" providerId="LiveId" clId="{8BCD7FE2-F7A3-484B-86E5-E102864C8DD8}" dt="2018-11-01T12:34:42.358" v="1725" actId="1036"/>
          <ac:spMkLst>
            <pc:docMk/>
            <pc:sldMk cId="3878823199" sldId="260"/>
            <ac:spMk id="74" creationId="{BD074061-77F3-422E-9FF0-BA685156493C}"/>
          </ac:spMkLst>
        </pc:spChg>
        <pc:grpChg chg="add del mod">
          <ac:chgData name="Kees Ligtenberg" userId="68c0411f7b676cb1" providerId="LiveId" clId="{8BCD7FE2-F7A3-484B-86E5-E102864C8DD8}" dt="2018-10-31T15:07:29.495" v="109" actId="478"/>
          <ac:grpSpMkLst>
            <pc:docMk/>
            <pc:sldMk cId="3878823199" sldId="260"/>
            <ac:grpSpMk id="34" creationId="{81ABCEEF-C528-40CB-8155-8B3A47FE5553}"/>
          </ac:grpSpMkLst>
        </pc:grpChg>
        <pc:grpChg chg="mod">
          <ac:chgData name="Kees Ligtenberg" userId="68c0411f7b676cb1" providerId="LiveId" clId="{8BCD7FE2-F7A3-484B-86E5-E102864C8DD8}" dt="2018-10-31T15:07:21.649" v="108" actId="1076"/>
          <ac:grpSpMkLst>
            <pc:docMk/>
            <pc:sldMk cId="3878823199" sldId="260"/>
            <ac:grpSpMk id="43" creationId="{D76E86C0-C523-457C-BCE2-6707C7034EED}"/>
          </ac:grpSpMkLst>
        </pc:grpChg>
        <pc:grpChg chg="add mod">
          <ac:chgData name="Kees Ligtenberg" userId="68c0411f7b676cb1" providerId="LiveId" clId="{8BCD7FE2-F7A3-484B-86E5-E102864C8DD8}" dt="2018-10-31T15:08:33.100" v="121" actId="1076"/>
          <ac:grpSpMkLst>
            <pc:docMk/>
            <pc:sldMk cId="3878823199" sldId="260"/>
            <ac:grpSpMk id="52" creationId="{2E6818B5-F5AC-4E14-8ACA-F3DEE09A4CC6}"/>
          </ac:grpSpMkLst>
        </pc:grpChg>
        <pc:grpChg chg="add mod">
          <ac:chgData name="Kees Ligtenberg" userId="68c0411f7b676cb1" providerId="LiveId" clId="{8BCD7FE2-F7A3-484B-86E5-E102864C8DD8}" dt="2018-11-01T12:34:06.956" v="1700" actId="1076"/>
          <ac:grpSpMkLst>
            <pc:docMk/>
            <pc:sldMk cId="3878823199" sldId="260"/>
            <ac:grpSpMk id="69" creationId="{A1DE8505-97B4-4FD5-A9CD-E9D57D76BDAD}"/>
          </ac:grpSpMkLst>
        </pc:grpChg>
        <pc:grpChg chg="add mod">
          <ac:chgData name="Kees Ligtenberg" userId="68c0411f7b676cb1" providerId="LiveId" clId="{8BCD7FE2-F7A3-484B-86E5-E102864C8DD8}" dt="2018-11-01T12:34:04.532" v="1699" actId="571"/>
          <ac:grpSpMkLst>
            <pc:docMk/>
            <pc:sldMk cId="3878823199" sldId="260"/>
            <ac:grpSpMk id="70" creationId="{12D3A3A3-66C5-4977-B26B-07C8C797BBAE}"/>
          </ac:grpSpMkLst>
        </pc:grpChg>
        <pc:picChg chg="mod">
          <ac:chgData name="Kees Ligtenberg" userId="68c0411f7b676cb1" providerId="LiveId" clId="{8BCD7FE2-F7A3-484B-86E5-E102864C8DD8}" dt="2018-10-31T15:06:33.895" v="92" actId="1076"/>
          <ac:picMkLst>
            <pc:docMk/>
            <pc:sldMk cId="3878823199" sldId="260"/>
            <ac:picMk id="4" creationId="{23866A2D-E369-4F28-A494-2B03C087B67E}"/>
          </ac:picMkLst>
        </pc:picChg>
        <pc:picChg chg="mod modCrop">
          <ac:chgData name="Kees Ligtenberg" userId="68c0411f7b676cb1" providerId="LiveId" clId="{8BCD7FE2-F7A3-484B-86E5-E102864C8DD8}" dt="2018-11-01T12:35:47.284" v="1732" actId="1076"/>
          <ac:picMkLst>
            <pc:docMk/>
            <pc:sldMk cId="3878823199" sldId="260"/>
            <ac:picMk id="5" creationId="{CCD71D52-72D6-40DD-BDD7-DA1D3BA9A7B1}"/>
          </ac:picMkLst>
        </pc:picChg>
        <pc:picChg chg="del mod">
          <ac:chgData name="Kees Ligtenberg" userId="68c0411f7b676cb1" providerId="LiveId" clId="{8BCD7FE2-F7A3-484B-86E5-E102864C8DD8}" dt="2018-10-31T15:12:35.226" v="222" actId="478"/>
          <ac:picMkLst>
            <pc:docMk/>
            <pc:sldMk cId="3878823199" sldId="260"/>
            <ac:picMk id="9" creationId="{9C9EB2E6-1B7C-464C-86A2-E33514122443}"/>
          </ac:picMkLst>
        </pc:picChg>
        <pc:picChg chg="mod modCrop">
          <ac:chgData name="Kees Ligtenberg" userId="68c0411f7b676cb1" providerId="LiveId" clId="{8BCD7FE2-F7A3-484B-86E5-E102864C8DD8}" dt="2018-11-01T12:45:41.753" v="1766" actId="14100"/>
          <ac:picMkLst>
            <pc:docMk/>
            <pc:sldMk cId="3878823199" sldId="260"/>
            <ac:picMk id="10" creationId="{BF6D6E3A-981B-41BA-957D-0DCA95743A83}"/>
          </ac:picMkLst>
        </pc:picChg>
        <pc:picChg chg="mod modCrop">
          <ac:chgData name="Kees Ligtenberg" userId="68c0411f7b676cb1" providerId="LiveId" clId="{8BCD7FE2-F7A3-484B-86E5-E102864C8DD8}" dt="2018-11-01T12:35:50.002" v="1733" actId="14100"/>
          <ac:picMkLst>
            <pc:docMk/>
            <pc:sldMk cId="3878823199" sldId="260"/>
            <ac:picMk id="19" creationId="{8590506F-ACC5-4FD5-95E2-9BDA97070831}"/>
          </ac:picMkLst>
        </pc:picChg>
        <pc:picChg chg="add mod">
          <ac:chgData name="Kees Ligtenberg" userId="68c0411f7b676cb1" providerId="LiveId" clId="{8BCD7FE2-F7A3-484B-86E5-E102864C8DD8}" dt="2018-10-31T15:12:39.502" v="225" actId="14100"/>
          <ac:picMkLst>
            <pc:docMk/>
            <pc:sldMk cId="3878823199" sldId="260"/>
            <ac:picMk id="62" creationId="{7A0EC6FF-F5A6-4D71-958B-F97DF11D0A90}"/>
          </ac:picMkLst>
        </pc:picChg>
        <pc:cxnChg chg="mod">
          <ac:chgData name="Kees Ligtenberg" userId="68c0411f7b676cb1" providerId="LiveId" clId="{8BCD7FE2-F7A3-484B-86E5-E102864C8DD8}" dt="2018-10-31T15:06:33.895" v="92" actId="1076"/>
          <ac:cxnSpMkLst>
            <pc:docMk/>
            <pc:sldMk cId="3878823199" sldId="260"/>
            <ac:cxnSpMk id="13" creationId="{98D956D6-FC31-4276-AA70-263B207CB4F8}"/>
          </ac:cxnSpMkLst>
        </pc:cxnChg>
        <pc:cxnChg chg="mod">
          <ac:chgData name="Kees Ligtenberg" userId="68c0411f7b676cb1" providerId="LiveId" clId="{8BCD7FE2-F7A3-484B-86E5-E102864C8DD8}" dt="2018-10-31T15:06:33.895" v="92" actId="1076"/>
          <ac:cxnSpMkLst>
            <pc:docMk/>
            <pc:sldMk cId="3878823199" sldId="260"/>
            <ac:cxnSpMk id="17" creationId="{74335A3F-A0E6-415F-B5E2-394A9B28E6A0}"/>
          </ac:cxnSpMkLst>
        </pc:cxnChg>
        <pc:cxnChg chg="mod">
          <ac:chgData name="Kees Ligtenberg" userId="68c0411f7b676cb1" providerId="LiveId" clId="{8BCD7FE2-F7A3-484B-86E5-E102864C8DD8}" dt="2018-10-31T15:10:33.496" v="129" actId="14100"/>
          <ac:cxnSpMkLst>
            <pc:docMk/>
            <pc:sldMk cId="3878823199" sldId="260"/>
            <ac:cxnSpMk id="51" creationId="{8386364F-0561-48C1-A8E7-21084FD974E8}"/>
          </ac:cxnSpMkLst>
        </pc:cxnChg>
        <pc:cxnChg chg="add del mod">
          <ac:chgData name="Kees Ligtenberg" userId="68c0411f7b676cb1" providerId="LiveId" clId="{8BCD7FE2-F7A3-484B-86E5-E102864C8DD8}" dt="2018-11-01T12:32:50.355" v="1686" actId="478"/>
          <ac:cxnSpMkLst>
            <pc:docMk/>
            <pc:sldMk cId="3878823199" sldId="260"/>
            <ac:cxnSpMk id="63" creationId="{C3CD1974-621B-4D2F-8B3C-A9D9F405137D}"/>
          </ac:cxnSpMkLst>
        </pc:cxnChg>
        <pc:cxnChg chg="add mod">
          <ac:chgData name="Kees Ligtenberg" userId="68c0411f7b676cb1" providerId="LiveId" clId="{8BCD7FE2-F7A3-484B-86E5-E102864C8DD8}" dt="2018-11-01T12:33:34.012" v="1692" actId="164"/>
          <ac:cxnSpMkLst>
            <pc:docMk/>
            <pc:sldMk cId="3878823199" sldId="260"/>
            <ac:cxnSpMk id="65" creationId="{A4A08976-F7B1-4416-9188-1497138496D8}"/>
          </ac:cxnSpMkLst>
        </pc:cxnChg>
        <pc:cxnChg chg="add mod">
          <ac:chgData name="Kees Ligtenberg" userId="68c0411f7b676cb1" providerId="LiveId" clId="{8BCD7FE2-F7A3-484B-86E5-E102864C8DD8}" dt="2018-11-01T12:33:34.012" v="1692" actId="164"/>
          <ac:cxnSpMkLst>
            <pc:docMk/>
            <pc:sldMk cId="3878823199" sldId="260"/>
            <ac:cxnSpMk id="67" creationId="{71D94EF9-CF61-453C-A8B4-58E15CE9D739}"/>
          </ac:cxnSpMkLst>
        </pc:cxnChg>
        <pc:cxnChg chg="add mod">
          <ac:chgData name="Kees Ligtenberg" userId="68c0411f7b676cb1" providerId="LiveId" clId="{8BCD7FE2-F7A3-484B-86E5-E102864C8DD8}" dt="2018-11-01T12:33:34.012" v="1692" actId="164"/>
          <ac:cxnSpMkLst>
            <pc:docMk/>
            <pc:sldMk cId="3878823199" sldId="260"/>
            <ac:cxnSpMk id="68" creationId="{33F284D6-57DC-4412-AF2C-A37D23B38CD6}"/>
          </ac:cxnSpMkLst>
        </pc:cxnChg>
      </pc:sldChg>
      <pc:sldChg chg="ord">
        <pc:chgData name="Kees Ligtenberg" userId="68c0411f7b676cb1" providerId="LiveId" clId="{8BCD7FE2-F7A3-484B-86E5-E102864C8DD8}" dt="2018-10-31T15:32:08.242" v="627"/>
        <pc:sldMkLst>
          <pc:docMk/>
          <pc:sldMk cId="1226794731" sldId="263"/>
        </pc:sldMkLst>
      </pc:sldChg>
      <pc:sldChg chg="ord">
        <pc:chgData name="Kees Ligtenberg" userId="68c0411f7b676cb1" providerId="LiveId" clId="{8BCD7FE2-F7A3-484B-86E5-E102864C8DD8}" dt="2018-10-31T15:32:08.242" v="627"/>
        <pc:sldMkLst>
          <pc:docMk/>
          <pc:sldMk cId="3274671678" sldId="264"/>
        </pc:sldMkLst>
      </pc:sldChg>
      <pc:sldChg chg="addSp modSp">
        <pc:chgData name="Kees Ligtenberg" userId="68c0411f7b676cb1" providerId="LiveId" clId="{8BCD7FE2-F7A3-484B-86E5-E102864C8DD8}" dt="2018-11-01T12:51:48.358" v="1793" actId="1076"/>
        <pc:sldMkLst>
          <pc:docMk/>
          <pc:sldMk cId="3448030220" sldId="265"/>
        </pc:sldMkLst>
        <pc:spChg chg="mod">
          <ac:chgData name="Kees Ligtenberg" userId="68c0411f7b676cb1" providerId="LiveId" clId="{8BCD7FE2-F7A3-484B-86E5-E102864C8DD8}" dt="2018-11-01T12:47:39.702" v="1776" actId="14100"/>
          <ac:spMkLst>
            <pc:docMk/>
            <pc:sldMk cId="3448030220" sldId="265"/>
            <ac:spMk id="5" creationId="{C9687410-134E-4089-81AF-8D35A43DEF03}"/>
          </ac:spMkLst>
        </pc:spChg>
        <pc:spChg chg="mod">
          <ac:chgData name="Kees Ligtenberg" userId="68c0411f7b676cb1" providerId="LiveId" clId="{8BCD7FE2-F7A3-484B-86E5-E102864C8DD8}" dt="2018-11-01T12:48:30.891" v="1788" actId="1076"/>
          <ac:spMkLst>
            <pc:docMk/>
            <pc:sldMk cId="3448030220" sldId="265"/>
            <ac:spMk id="13" creationId="{C49ABC64-5AE3-4DE1-B185-D4F4B76123E9}"/>
          </ac:spMkLst>
        </pc:spChg>
        <pc:spChg chg="mod">
          <ac:chgData name="Kees Ligtenberg" userId="68c0411f7b676cb1" providerId="LiveId" clId="{8BCD7FE2-F7A3-484B-86E5-E102864C8DD8}" dt="2018-11-01T12:47:14.470" v="1770" actId="164"/>
          <ac:spMkLst>
            <pc:docMk/>
            <pc:sldMk cId="3448030220" sldId="265"/>
            <ac:spMk id="16" creationId="{8735D210-C6D5-4B08-884C-C68BF94B6877}"/>
          </ac:spMkLst>
        </pc:spChg>
        <pc:spChg chg="mod">
          <ac:chgData name="Kees Ligtenberg" userId="68c0411f7b676cb1" providerId="LiveId" clId="{8BCD7FE2-F7A3-484B-86E5-E102864C8DD8}" dt="2018-11-01T12:51:48.358" v="1793" actId="1076"/>
          <ac:spMkLst>
            <pc:docMk/>
            <pc:sldMk cId="3448030220" sldId="265"/>
            <ac:spMk id="17" creationId="{4BF3EDB2-5BDF-431A-B195-412834F03271}"/>
          </ac:spMkLst>
        </pc:spChg>
        <pc:grpChg chg="add mod">
          <ac:chgData name="Kees Ligtenberg" userId="68c0411f7b676cb1" providerId="LiveId" clId="{8BCD7FE2-F7A3-484B-86E5-E102864C8DD8}" dt="2018-11-01T12:47:50.006" v="1780" actId="1076"/>
          <ac:grpSpMkLst>
            <pc:docMk/>
            <pc:sldMk cId="3448030220" sldId="265"/>
            <ac:grpSpMk id="4" creationId="{C5CC9DCF-EB2B-4002-A0AE-A0992AF5146B}"/>
          </ac:grpSpMkLst>
        </pc:grpChg>
        <pc:picChg chg="mod">
          <ac:chgData name="Kees Ligtenberg" userId="68c0411f7b676cb1" providerId="LiveId" clId="{8BCD7FE2-F7A3-484B-86E5-E102864C8DD8}" dt="2018-11-01T12:48:26.351" v="1787" actId="1076"/>
          <ac:picMkLst>
            <pc:docMk/>
            <pc:sldMk cId="3448030220" sldId="265"/>
            <ac:picMk id="6" creationId="{829B63B7-89DB-4F4E-B542-F8456BAC886F}"/>
          </ac:picMkLst>
        </pc:picChg>
        <pc:picChg chg="mod">
          <ac:chgData name="Kees Ligtenberg" userId="68c0411f7b676cb1" providerId="LiveId" clId="{8BCD7FE2-F7A3-484B-86E5-E102864C8DD8}" dt="2018-11-01T12:47:14.470" v="1770" actId="164"/>
          <ac:picMkLst>
            <pc:docMk/>
            <pc:sldMk cId="3448030220" sldId="265"/>
            <ac:picMk id="15" creationId="{120AFE51-E3DE-40BF-8B8F-777F04296773}"/>
          </ac:picMkLst>
        </pc:picChg>
      </pc:sldChg>
      <pc:sldChg chg="ord">
        <pc:chgData name="Kees Ligtenberg" userId="68c0411f7b676cb1" providerId="LiveId" clId="{8BCD7FE2-F7A3-484B-86E5-E102864C8DD8}" dt="2018-10-31T15:32:08.242" v="627"/>
        <pc:sldMkLst>
          <pc:docMk/>
          <pc:sldMk cId="3325247109" sldId="266"/>
        </pc:sldMkLst>
      </pc:sldChg>
      <pc:sldChg chg="ord">
        <pc:chgData name="Kees Ligtenberg" userId="68c0411f7b676cb1" providerId="LiveId" clId="{8BCD7FE2-F7A3-484B-86E5-E102864C8DD8}" dt="2018-10-31T15:32:55.129" v="630"/>
        <pc:sldMkLst>
          <pc:docMk/>
          <pc:sldMk cId="2499310344" sldId="268"/>
        </pc:sldMkLst>
      </pc:sldChg>
      <pc:sldChg chg="modSp del ord">
        <pc:chgData name="Kees Ligtenberg" userId="68c0411f7b676cb1" providerId="LiveId" clId="{8BCD7FE2-F7A3-484B-86E5-E102864C8DD8}" dt="2018-11-01T11:02:59.278" v="1592" actId="2696"/>
        <pc:sldMkLst>
          <pc:docMk/>
          <pc:sldMk cId="696602836" sldId="269"/>
        </pc:sldMkLst>
        <pc:spChg chg="mod">
          <ac:chgData name="Kees Ligtenberg" userId="68c0411f7b676cb1" providerId="LiveId" clId="{8BCD7FE2-F7A3-484B-86E5-E102864C8DD8}" dt="2018-11-01T11:02:56.822" v="1591" actId="20577"/>
          <ac:spMkLst>
            <pc:docMk/>
            <pc:sldMk cId="696602836" sldId="269"/>
            <ac:spMk id="6" creationId="{5343C404-B72D-4B20-9B3C-4DF04C681C6A}"/>
          </ac:spMkLst>
        </pc:spChg>
      </pc:sldChg>
      <pc:sldChg chg="add">
        <pc:chgData name="Kees Ligtenberg" userId="68c0411f7b676cb1" providerId="LiveId" clId="{8BCD7FE2-F7A3-484B-86E5-E102864C8DD8}" dt="2018-11-01T11:03:04.267" v="1593"/>
        <pc:sldMkLst>
          <pc:docMk/>
          <pc:sldMk cId="3941751487" sldId="269"/>
        </pc:sldMkLst>
      </pc:sldChg>
      <pc:sldChg chg="modSp">
        <pc:chgData name="Kees Ligtenberg" userId="68c0411f7b676cb1" providerId="LiveId" clId="{8BCD7FE2-F7A3-484B-86E5-E102864C8DD8}" dt="2018-11-01T11:01:58.579" v="1587" actId="20577"/>
        <pc:sldMkLst>
          <pc:docMk/>
          <pc:sldMk cId="1273626548" sldId="270"/>
        </pc:sldMkLst>
        <pc:spChg chg="mod">
          <ac:chgData name="Kees Ligtenberg" userId="68c0411f7b676cb1" providerId="LiveId" clId="{8BCD7FE2-F7A3-484B-86E5-E102864C8DD8}" dt="2018-11-01T11:01:58.579" v="1587" actId="20577"/>
          <ac:spMkLst>
            <pc:docMk/>
            <pc:sldMk cId="1273626548" sldId="270"/>
            <ac:spMk id="3" creationId="{4CEC4B11-A4CA-47BE-BCE9-CA3573F2FCA0}"/>
          </ac:spMkLst>
        </pc:spChg>
      </pc:sldChg>
      <pc:sldChg chg="modSp">
        <pc:chgData name="Kees Ligtenberg" userId="68c0411f7b676cb1" providerId="LiveId" clId="{8BCD7FE2-F7A3-484B-86E5-E102864C8DD8}" dt="2018-11-01T18:42:25.243" v="1796" actId="20577"/>
        <pc:sldMkLst>
          <pc:docMk/>
          <pc:sldMk cId="3979762765" sldId="271"/>
        </pc:sldMkLst>
        <pc:spChg chg="mod">
          <ac:chgData name="Kees Ligtenberg" userId="68c0411f7b676cb1" providerId="LiveId" clId="{8BCD7FE2-F7A3-484B-86E5-E102864C8DD8}" dt="2018-11-01T18:42:25.243" v="1796" actId="20577"/>
          <ac:spMkLst>
            <pc:docMk/>
            <pc:sldMk cId="3979762765" sldId="271"/>
            <ac:spMk id="3" creationId="{E74D3968-B6B1-4D65-B0E6-FA3EB2BF0E1D}"/>
          </ac:spMkLst>
        </pc:spChg>
      </pc:sldChg>
      <pc:sldChg chg="modSp">
        <pc:chgData name="Kees Ligtenberg" userId="68c0411f7b676cb1" providerId="LiveId" clId="{8BCD7FE2-F7A3-484B-86E5-E102864C8DD8}" dt="2018-11-01T12:46:27.736" v="1767" actId="20577"/>
        <pc:sldMkLst>
          <pc:docMk/>
          <pc:sldMk cId="1685561195" sldId="272"/>
        </pc:sldMkLst>
        <pc:spChg chg="mod">
          <ac:chgData name="Kees Ligtenberg" userId="68c0411f7b676cb1" providerId="LiveId" clId="{8BCD7FE2-F7A3-484B-86E5-E102864C8DD8}" dt="2018-11-01T12:46:27.736" v="1767" actId="20577"/>
          <ac:spMkLst>
            <pc:docMk/>
            <pc:sldMk cId="1685561195" sldId="272"/>
            <ac:spMk id="3" creationId="{3F732AF2-4121-45B1-BDC8-6C549231EA10}"/>
          </ac:spMkLst>
        </pc:spChg>
      </pc:sldChg>
      <pc:sldChg chg="addSp modSp">
        <pc:chgData name="Kees Ligtenberg" userId="68c0411f7b676cb1" providerId="LiveId" clId="{8BCD7FE2-F7A3-484B-86E5-E102864C8DD8}" dt="2018-11-01T18:54:27.918" v="2473" actId="1037"/>
        <pc:sldMkLst>
          <pc:docMk/>
          <pc:sldMk cId="1064939590" sldId="273"/>
        </pc:sldMkLst>
        <pc:spChg chg="mod">
          <ac:chgData name="Kees Ligtenberg" userId="68c0411f7b676cb1" providerId="LiveId" clId="{8BCD7FE2-F7A3-484B-86E5-E102864C8DD8}" dt="2018-11-01T18:54:12.063" v="2463" actId="20577"/>
          <ac:spMkLst>
            <pc:docMk/>
            <pc:sldMk cId="1064939590" sldId="273"/>
            <ac:spMk id="3" creationId="{9064717E-D07E-4D8B-A0CB-66CADE4513E6}"/>
          </ac:spMkLst>
        </pc:spChg>
        <pc:spChg chg="mod">
          <ac:chgData name="Kees Ligtenberg" userId="68c0411f7b676cb1" providerId="LiveId" clId="{8BCD7FE2-F7A3-484B-86E5-E102864C8DD8}" dt="2018-11-01T18:45:35.698" v="1896" actId="1076"/>
          <ac:spMkLst>
            <pc:docMk/>
            <pc:sldMk cId="1064939590" sldId="273"/>
            <ac:spMk id="9" creationId="{7803A2CB-AB9C-43C1-ADF4-F897092F4F0C}"/>
          </ac:spMkLst>
        </pc:spChg>
        <pc:spChg chg="mod">
          <ac:chgData name="Kees Ligtenberg" userId="68c0411f7b676cb1" providerId="LiveId" clId="{8BCD7FE2-F7A3-484B-86E5-E102864C8DD8}" dt="2018-11-01T11:08:22.649" v="1600" actId="164"/>
          <ac:spMkLst>
            <pc:docMk/>
            <pc:sldMk cId="1064939590" sldId="273"/>
            <ac:spMk id="12" creationId="{7344E5EB-C69A-4727-91B3-502D7549EA11}"/>
          </ac:spMkLst>
        </pc:spChg>
        <pc:spChg chg="mod">
          <ac:chgData name="Kees Ligtenberg" userId="68c0411f7b676cb1" providerId="LiveId" clId="{8BCD7FE2-F7A3-484B-86E5-E102864C8DD8}" dt="2018-11-01T11:08:22.649" v="1600" actId="164"/>
          <ac:spMkLst>
            <pc:docMk/>
            <pc:sldMk cId="1064939590" sldId="273"/>
            <ac:spMk id="15" creationId="{8E9DBAED-A25F-47CD-95FD-BB9A0A0F7811}"/>
          </ac:spMkLst>
        </pc:spChg>
        <pc:spChg chg="mod">
          <ac:chgData name="Kees Ligtenberg" userId="68c0411f7b676cb1" providerId="LiveId" clId="{8BCD7FE2-F7A3-484B-86E5-E102864C8DD8}" dt="2018-11-01T18:43:38.311" v="1854" actId="1076"/>
          <ac:spMkLst>
            <pc:docMk/>
            <pc:sldMk cId="1064939590" sldId="273"/>
            <ac:spMk id="21" creationId="{1B33EBF6-FBF0-4FA9-B09B-938B93B1AD88}"/>
          </ac:spMkLst>
        </pc:spChg>
        <pc:spChg chg="mod">
          <ac:chgData name="Kees Ligtenberg" userId="68c0411f7b676cb1" providerId="LiveId" clId="{8BCD7FE2-F7A3-484B-86E5-E102864C8DD8}" dt="2018-11-01T11:08:22.649" v="1600" actId="164"/>
          <ac:spMkLst>
            <pc:docMk/>
            <pc:sldMk cId="1064939590" sldId="273"/>
            <ac:spMk id="25" creationId="{152B942B-3EA0-4E8A-AF94-E2766669E950}"/>
          </ac:spMkLst>
        </pc:spChg>
        <pc:spChg chg="mod">
          <ac:chgData name="Kees Ligtenberg" userId="68c0411f7b676cb1" providerId="LiveId" clId="{8BCD7FE2-F7A3-484B-86E5-E102864C8DD8}" dt="2018-11-01T18:43:45.555" v="1855" actId="1076"/>
          <ac:spMkLst>
            <pc:docMk/>
            <pc:sldMk cId="1064939590" sldId="273"/>
            <ac:spMk id="29" creationId="{52E22440-F58C-4C91-B059-DC4939AEB816}"/>
          </ac:spMkLst>
        </pc:spChg>
        <pc:spChg chg="mod">
          <ac:chgData name="Kees Ligtenberg" userId="68c0411f7b676cb1" providerId="LiveId" clId="{8BCD7FE2-F7A3-484B-86E5-E102864C8DD8}" dt="2018-11-01T11:09:10.239" v="1611" actId="164"/>
          <ac:spMkLst>
            <pc:docMk/>
            <pc:sldMk cId="1064939590" sldId="273"/>
            <ac:spMk id="30" creationId="{D17C0161-89B2-46EC-B2D7-365F46FF8041}"/>
          </ac:spMkLst>
        </pc:spChg>
        <pc:grpChg chg="add mod">
          <ac:chgData name="Kees Ligtenberg" userId="68c0411f7b676cb1" providerId="LiveId" clId="{8BCD7FE2-F7A3-484B-86E5-E102864C8DD8}" dt="2018-11-01T18:54:27.918" v="2473" actId="1037"/>
          <ac:grpSpMkLst>
            <pc:docMk/>
            <pc:sldMk cId="1064939590" sldId="273"/>
            <ac:grpSpMk id="6" creationId="{3610D5F5-5686-42DB-B004-69C83E046BA3}"/>
          </ac:grpSpMkLst>
        </pc:grpChg>
        <pc:grpChg chg="add mod">
          <ac:chgData name="Kees Ligtenberg" userId="68c0411f7b676cb1" providerId="LiveId" clId="{8BCD7FE2-F7A3-484B-86E5-E102864C8DD8}" dt="2018-11-01T18:43:08.434" v="1845" actId="1076"/>
          <ac:grpSpMkLst>
            <pc:docMk/>
            <pc:sldMk cId="1064939590" sldId="273"/>
            <ac:grpSpMk id="7" creationId="{3A433B2D-D4DB-4E83-84C0-4807BC7E39D1}"/>
          </ac:grpSpMkLst>
        </pc:grpChg>
        <pc:grpChg chg="add mod">
          <ac:chgData name="Kees Ligtenberg" userId="68c0411f7b676cb1" providerId="LiveId" clId="{8BCD7FE2-F7A3-484B-86E5-E102864C8DD8}" dt="2018-11-01T18:54:25.862" v="2468" actId="1037"/>
          <ac:grpSpMkLst>
            <pc:docMk/>
            <pc:sldMk cId="1064939590" sldId="273"/>
            <ac:grpSpMk id="18" creationId="{521F3284-30F6-4112-BAAA-4D9F4F850E3C}"/>
          </ac:grpSpMkLst>
        </pc:grpChg>
        <pc:picChg chg="mod">
          <ac:chgData name="Kees Ligtenberg" userId="68c0411f7b676cb1" providerId="LiveId" clId="{8BCD7FE2-F7A3-484B-86E5-E102864C8DD8}" dt="2018-11-01T11:08:22.649" v="1600" actId="164"/>
          <ac:picMkLst>
            <pc:docMk/>
            <pc:sldMk cId="1064939590" sldId="273"/>
            <ac:picMk id="19" creationId="{5D7A8992-3AF9-47E6-A4BE-B3C68EC67424}"/>
          </ac:picMkLst>
        </pc:picChg>
        <pc:picChg chg="mod modCrop">
          <ac:chgData name="Kees Ligtenberg" userId="68c0411f7b676cb1" providerId="LiveId" clId="{8BCD7FE2-F7A3-484B-86E5-E102864C8DD8}" dt="2018-11-01T11:10:50.847" v="1655" actId="732"/>
          <ac:picMkLst>
            <pc:docMk/>
            <pc:sldMk cId="1064939590" sldId="273"/>
            <ac:picMk id="20" creationId="{370FE3F6-BE2A-4A89-88D1-0C0A8AF5E55F}"/>
          </ac:picMkLst>
        </pc:picChg>
        <pc:picChg chg="mod modCrop">
          <ac:chgData name="Kees Ligtenberg" userId="68c0411f7b676cb1" providerId="LiveId" clId="{8BCD7FE2-F7A3-484B-86E5-E102864C8DD8}" dt="2018-11-01T11:10:13.341" v="1639" actId="732"/>
          <ac:picMkLst>
            <pc:docMk/>
            <pc:sldMk cId="1064939590" sldId="273"/>
            <ac:picMk id="28" creationId="{DD81C49C-E222-4D56-8D18-046089480244}"/>
          </ac:picMkLst>
        </pc:picChg>
        <pc:cxnChg chg="mod">
          <ac:chgData name="Kees Ligtenberg" userId="68c0411f7b676cb1" providerId="LiveId" clId="{8BCD7FE2-F7A3-484B-86E5-E102864C8DD8}" dt="2018-11-01T11:08:22.649" v="1600" actId="164"/>
          <ac:cxnSpMkLst>
            <pc:docMk/>
            <pc:sldMk cId="1064939590" sldId="273"/>
            <ac:cxnSpMk id="13" creationId="{4CB6D097-91B7-4AFA-81FC-142B96841AF4}"/>
          </ac:cxnSpMkLst>
        </pc:cxnChg>
        <pc:cxnChg chg="mod">
          <ac:chgData name="Kees Ligtenberg" userId="68c0411f7b676cb1" providerId="LiveId" clId="{8BCD7FE2-F7A3-484B-86E5-E102864C8DD8}" dt="2018-11-01T11:08:22.649" v="1600" actId="164"/>
          <ac:cxnSpMkLst>
            <pc:docMk/>
            <pc:sldMk cId="1064939590" sldId="273"/>
            <ac:cxnSpMk id="14" creationId="{31493881-0749-43BF-834B-A28337A7F86D}"/>
          </ac:cxnSpMkLst>
        </pc:cxnChg>
      </pc:sldChg>
      <pc:sldChg chg="addSp delSp modSp delAnim modAnim">
        <pc:chgData name="Kees Ligtenberg" userId="68c0411f7b676cb1" providerId="LiveId" clId="{8BCD7FE2-F7A3-484B-86E5-E102864C8DD8}" dt="2018-11-01T18:53:09.688" v="2460" actId="20577"/>
        <pc:sldMkLst>
          <pc:docMk/>
          <pc:sldMk cId="1945979146" sldId="274"/>
        </pc:sldMkLst>
        <pc:spChg chg="mod">
          <ac:chgData name="Kees Ligtenberg" userId="68c0411f7b676cb1" providerId="LiveId" clId="{8BCD7FE2-F7A3-484B-86E5-E102864C8DD8}" dt="2018-11-01T18:53:09.688" v="2460" actId="20577"/>
          <ac:spMkLst>
            <pc:docMk/>
            <pc:sldMk cId="1945979146" sldId="274"/>
            <ac:spMk id="3" creationId="{C6D65CE5-28D5-4BA6-93F2-E2172EAB075C}"/>
          </ac:spMkLst>
        </pc:spChg>
        <pc:picChg chg="add del mod">
          <ac:chgData name="Kees Ligtenberg" userId="68c0411f7b676cb1" providerId="LiveId" clId="{8BCD7FE2-F7A3-484B-86E5-E102864C8DD8}" dt="2018-11-01T18:51:49.008" v="2444" actId="478"/>
          <ac:picMkLst>
            <pc:docMk/>
            <pc:sldMk cId="1945979146" sldId="274"/>
            <ac:picMk id="7" creationId="{3AB602D8-5151-453D-8377-CB88F89000D7}"/>
          </ac:picMkLst>
        </pc:picChg>
      </pc:sldChg>
      <pc:sldChg chg="ord">
        <pc:chgData name="Kees Ligtenberg" userId="68c0411f7b676cb1" providerId="LiveId" clId="{8BCD7FE2-F7A3-484B-86E5-E102864C8DD8}" dt="2018-10-31T15:32:22.079" v="629"/>
        <pc:sldMkLst>
          <pc:docMk/>
          <pc:sldMk cId="2644823125" sldId="275"/>
        </pc:sldMkLst>
      </pc:sldChg>
      <pc:sldChg chg="del">
        <pc:chgData name="Kees Ligtenberg" userId="68c0411f7b676cb1" providerId="LiveId" clId="{8BCD7FE2-F7A3-484B-86E5-E102864C8DD8}" dt="2018-11-01T12:28:04.436" v="1664" actId="2696"/>
        <pc:sldMkLst>
          <pc:docMk/>
          <pc:sldMk cId="1969667743" sldId="281"/>
        </pc:sldMkLst>
      </pc:sldChg>
      <pc:sldChg chg="ord">
        <pc:chgData name="Kees Ligtenberg" userId="68c0411f7b676cb1" providerId="LiveId" clId="{8BCD7FE2-F7A3-484B-86E5-E102864C8DD8}" dt="2018-10-31T15:32:08.242" v="627"/>
        <pc:sldMkLst>
          <pc:docMk/>
          <pc:sldMk cId="1394997285" sldId="282"/>
        </pc:sldMkLst>
      </pc:sldChg>
      <pc:sldChg chg="ord">
        <pc:chgData name="Kees Ligtenberg" userId="68c0411f7b676cb1" providerId="LiveId" clId="{8BCD7FE2-F7A3-484B-86E5-E102864C8DD8}" dt="2018-10-31T15:32:18.574" v="628"/>
        <pc:sldMkLst>
          <pc:docMk/>
          <pc:sldMk cId="3720101804" sldId="283"/>
        </pc:sldMkLst>
      </pc:sldChg>
      <pc:sldChg chg="del">
        <pc:chgData name="Kees Ligtenberg" userId="68c0411f7b676cb1" providerId="LiveId" clId="{8BCD7FE2-F7A3-484B-86E5-E102864C8DD8}" dt="2018-11-01T12:26:31.415" v="1662" actId="2696"/>
        <pc:sldMkLst>
          <pc:docMk/>
          <pc:sldMk cId="1506193565" sldId="284"/>
        </pc:sldMkLst>
      </pc:sldChg>
      <pc:sldChg chg="add">
        <pc:chgData name="Kees Ligtenberg" userId="68c0411f7b676cb1" providerId="LiveId" clId="{8BCD7FE2-F7A3-484B-86E5-E102864C8DD8}" dt="2018-11-01T12:26:35.799" v="1663"/>
        <pc:sldMkLst>
          <pc:docMk/>
          <pc:sldMk cId="2150078077" sldId="284"/>
        </pc:sldMkLst>
      </pc:sldChg>
      <pc:sldChg chg="addSp delSp modSp add">
        <pc:chgData name="Kees Ligtenberg" userId="68c0411f7b676cb1" providerId="LiveId" clId="{8BCD7FE2-F7A3-484B-86E5-E102864C8DD8}" dt="2018-11-01T12:44:54.616" v="1763" actId="14100"/>
        <pc:sldMkLst>
          <pc:docMk/>
          <pc:sldMk cId="3160019039" sldId="285"/>
        </pc:sldMkLst>
        <pc:spChg chg="mod">
          <ac:chgData name="Kees Ligtenberg" userId="68c0411f7b676cb1" providerId="LiveId" clId="{8BCD7FE2-F7A3-484B-86E5-E102864C8DD8}" dt="2018-11-01T11:00:34.401" v="1579" actId="20577"/>
          <ac:spMkLst>
            <pc:docMk/>
            <pc:sldMk cId="3160019039" sldId="285"/>
            <ac:spMk id="3" creationId="{42AAF3BB-DA91-4BCD-B8F6-92D7C70B3ABA}"/>
          </ac:spMkLst>
        </pc:spChg>
        <pc:spChg chg="mod">
          <ac:chgData name="Kees Ligtenberg" userId="68c0411f7b676cb1" providerId="LiveId" clId="{8BCD7FE2-F7A3-484B-86E5-E102864C8DD8}" dt="2018-11-01T11:06:38.317" v="1597" actId="1076"/>
          <ac:spMkLst>
            <pc:docMk/>
            <pc:sldMk cId="3160019039" sldId="285"/>
            <ac:spMk id="5" creationId="{76198CA3-0D52-4FDB-A24A-133B235C74E0}"/>
          </ac:spMkLst>
        </pc:spChg>
        <pc:spChg chg="mod">
          <ac:chgData name="Kees Ligtenberg" userId="68c0411f7b676cb1" providerId="LiveId" clId="{8BCD7FE2-F7A3-484B-86E5-E102864C8DD8}" dt="2018-11-01T12:38:53.285" v="1749" actId="14100"/>
          <ac:spMkLst>
            <pc:docMk/>
            <pc:sldMk cId="3160019039" sldId="285"/>
            <ac:spMk id="7" creationId="{2A79E6DE-B76C-4D70-A2B7-DA0AD3AF4540}"/>
          </ac:spMkLst>
        </pc:spChg>
        <pc:picChg chg="add mod ord">
          <ac:chgData name="Kees Ligtenberg" userId="68c0411f7b676cb1" providerId="LiveId" clId="{8BCD7FE2-F7A3-484B-86E5-E102864C8DD8}" dt="2018-11-01T12:44:54.616" v="1763" actId="14100"/>
          <ac:picMkLst>
            <pc:docMk/>
            <pc:sldMk cId="3160019039" sldId="285"/>
            <ac:picMk id="6" creationId="{8A72EB7F-8F2C-4CC1-8E43-0270EF8F68FF}"/>
          </ac:picMkLst>
        </pc:picChg>
        <pc:picChg chg="mod">
          <ac:chgData name="Kees Ligtenberg" userId="68c0411f7b676cb1" providerId="LiveId" clId="{8BCD7FE2-F7A3-484B-86E5-E102864C8DD8}" dt="2018-11-01T11:00:13.329" v="1576" actId="1036"/>
          <ac:picMkLst>
            <pc:docMk/>
            <pc:sldMk cId="3160019039" sldId="285"/>
            <ac:picMk id="10" creationId="{9CB8D6EB-39BA-4304-9468-56895CD82CD9}"/>
          </ac:picMkLst>
        </pc:picChg>
        <pc:picChg chg="del mod modCrop">
          <ac:chgData name="Kees Ligtenberg" userId="68c0411f7b676cb1" providerId="LiveId" clId="{8BCD7FE2-F7A3-484B-86E5-E102864C8DD8}" dt="2018-11-01T12:44:22.478" v="1753" actId="478"/>
          <ac:picMkLst>
            <pc:docMk/>
            <pc:sldMk cId="3160019039" sldId="285"/>
            <ac:picMk id="13" creationId="{F1418D50-DD9F-44EC-94DC-51BA399CED0C}"/>
          </ac:picMkLst>
        </pc:picChg>
        <pc:picChg chg="mod ord">
          <ac:chgData name="Kees Ligtenberg" userId="68c0411f7b676cb1" providerId="LiveId" clId="{8BCD7FE2-F7A3-484B-86E5-E102864C8DD8}" dt="2018-11-01T11:00:13.329" v="1576" actId="1036"/>
          <ac:picMkLst>
            <pc:docMk/>
            <pc:sldMk cId="3160019039" sldId="285"/>
            <ac:picMk id="22" creationId="{699D63D3-8CB3-403D-9824-9D2BAC9AA301}"/>
          </ac:picMkLst>
        </pc:picChg>
      </pc:sldChg>
      <pc:sldChg chg="add del">
        <pc:chgData name="Kees Ligtenberg" userId="68c0411f7b676cb1" providerId="LiveId" clId="{8BCD7FE2-F7A3-484B-86E5-E102864C8DD8}" dt="2018-10-31T15:16:50.078" v="237" actId="2696"/>
        <pc:sldMkLst>
          <pc:docMk/>
          <pc:sldMk cId="2098585012" sldId="286"/>
        </pc:sldMkLst>
      </pc:sldChg>
      <pc:sldChg chg="addSp delSp modSp add ord">
        <pc:chgData name="Kees Ligtenberg" userId="68c0411f7b676cb1" providerId="LiveId" clId="{8BCD7FE2-F7A3-484B-86E5-E102864C8DD8}" dt="2018-11-01T12:30:48.115" v="1683" actId="1076"/>
        <pc:sldMkLst>
          <pc:docMk/>
          <pc:sldMk cId="2910059420" sldId="286"/>
        </pc:sldMkLst>
        <pc:spChg chg="mod">
          <ac:chgData name="Kees Ligtenberg" userId="68c0411f7b676cb1" providerId="LiveId" clId="{8BCD7FE2-F7A3-484B-86E5-E102864C8DD8}" dt="2018-11-01T10:35:57.508" v="1323" actId="20577"/>
          <ac:spMkLst>
            <pc:docMk/>
            <pc:sldMk cId="2910059420" sldId="286"/>
            <ac:spMk id="2" creationId="{0236B42E-A6FC-4534-8941-2382B92B6E48}"/>
          </ac:spMkLst>
        </pc:spChg>
        <pc:spChg chg="mod">
          <ac:chgData name="Kees Ligtenberg" userId="68c0411f7b676cb1" providerId="LiveId" clId="{8BCD7FE2-F7A3-484B-86E5-E102864C8DD8}" dt="2018-11-01T12:30:37.293" v="1681" actId="14100"/>
          <ac:spMkLst>
            <pc:docMk/>
            <pc:sldMk cId="2910059420" sldId="286"/>
            <ac:spMk id="3" creationId="{533393A2-133F-4E42-9138-1954FA21B700}"/>
          </ac:spMkLst>
        </pc:spChg>
        <pc:spChg chg="mod">
          <ac:chgData name="Kees Ligtenberg" userId="68c0411f7b676cb1" providerId="LiveId" clId="{8BCD7FE2-F7A3-484B-86E5-E102864C8DD8}" dt="2018-11-01T10:54:03.754" v="1364" actId="1076"/>
          <ac:spMkLst>
            <pc:docMk/>
            <pc:sldMk cId="2910059420" sldId="286"/>
            <ac:spMk id="14" creationId="{7BC46552-90A4-4DCF-B8B3-0E9119E97DA3}"/>
          </ac:spMkLst>
        </pc:spChg>
        <pc:spChg chg="mod">
          <ac:chgData name="Kees Ligtenberg" userId="68c0411f7b676cb1" providerId="LiveId" clId="{8BCD7FE2-F7A3-484B-86E5-E102864C8DD8}" dt="2018-11-01T11:00:53.970" v="1584" actId="1036"/>
          <ac:spMkLst>
            <pc:docMk/>
            <pc:sldMk cId="2910059420" sldId="286"/>
            <ac:spMk id="16" creationId="{1ED4B7DF-276B-4847-8D2B-012209AB457A}"/>
          </ac:spMkLst>
        </pc:spChg>
        <pc:grpChg chg="add mod">
          <ac:chgData name="Kees Ligtenberg" userId="68c0411f7b676cb1" providerId="LiveId" clId="{8BCD7FE2-F7A3-484B-86E5-E102864C8DD8}" dt="2018-11-01T10:55:07.869" v="1417" actId="1076"/>
          <ac:grpSpMkLst>
            <pc:docMk/>
            <pc:sldMk cId="2910059420" sldId="286"/>
            <ac:grpSpMk id="10" creationId="{648C20A2-1A2F-42BE-9543-3367E11146D4}"/>
          </ac:grpSpMkLst>
        </pc:grpChg>
        <pc:picChg chg="add del mod modCrop">
          <ac:chgData name="Kees Ligtenberg" userId="68c0411f7b676cb1" providerId="LiveId" clId="{8BCD7FE2-F7A3-484B-86E5-E102864C8DD8}" dt="2018-11-01T10:27:20.131" v="1309" actId="478"/>
          <ac:picMkLst>
            <pc:docMk/>
            <pc:sldMk cId="2910059420" sldId="286"/>
            <ac:picMk id="6" creationId="{796E031A-64A8-475E-9996-DF25520498E7}"/>
          </ac:picMkLst>
        </pc:picChg>
        <pc:picChg chg="add del mod">
          <ac:chgData name="Kees Ligtenberg" userId="68c0411f7b676cb1" providerId="LiveId" clId="{8BCD7FE2-F7A3-484B-86E5-E102864C8DD8}" dt="2018-11-01T10:49:37.856" v="1325" actId="478"/>
          <ac:picMkLst>
            <pc:docMk/>
            <pc:sldMk cId="2910059420" sldId="286"/>
            <ac:picMk id="7" creationId="{39816182-A4D8-41BF-AA10-5FDC34C2F7A2}"/>
          </ac:picMkLst>
        </pc:picChg>
        <pc:picChg chg="add del mod">
          <ac:chgData name="Kees Ligtenberg" userId="68c0411f7b676cb1" providerId="LiveId" clId="{8BCD7FE2-F7A3-484B-86E5-E102864C8DD8}" dt="2018-11-01T12:30:03.097" v="1675" actId="478"/>
          <ac:picMkLst>
            <pc:docMk/>
            <pc:sldMk cId="2910059420" sldId="286"/>
            <ac:picMk id="8" creationId="{DDCE1D26-1288-4EEA-A21A-9CF5E659402D}"/>
          </ac:picMkLst>
        </pc:picChg>
        <pc:picChg chg="add del mod">
          <ac:chgData name="Kees Ligtenberg" userId="68c0411f7b676cb1" providerId="LiveId" clId="{8BCD7FE2-F7A3-484B-86E5-E102864C8DD8}" dt="2018-11-01T10:52:48.839" v="1347" actId="478"/>
          <ac:picMkLst>
            <pc:docMk/>
            <pc:sldMk cId="2910059420" sldId="286"/>
            <ac:picMk id="9" creationId="{771EFC16-5798-4526-9BA6-BEBA60A9DEB5}"/>
          </ac:picMkLst>
        </pc:picChg>
        <pc:picChg chg="add del mod">
          <ac:chgData name="Kees Ligtenberg" userId="68c0411f7b676cb1" providerId="LiveId" clId="{8BCD7FE2-F7A3-484B-86E5-E102864C8DD8}" dt="2018-11-01T12:29:37.171" v="1671"/>
          <ac:picMkLst>
            <pc:docMk/>
            <pc:sldMk cId="2910059420" sldId="286"/>
            <ac:picMk id="17" creationId="{5182668B-1CC9-4BCD-A320-C6473514F1FF}"/>
          </ac:picMkLst>
        </pc:picChg>
        <pc:picChg chg="add mod">
          <ac:chgData name="Kees Ligtenberg" userId="68c0411f7b676cb1" providerId="LiveId" clId="{8BCD7FE2-F7A3-484B-86E5-E102864C8DD8}" dt="2018-11-01T12:30:48.115" v="1683" actId="1076"/>
          <ac:picMkLst>
            <pc:docMk/>
            <pc:sldMk cId="2910059420" sldId="286"/>
            <ac:picMk id="18" creationId="{42B7C48B-017A-47A7-B470-728A96E2D944}"/>
          </ac:picMkLst>
        </pc:picChg>
      </pc:sldChg>
      <pc:sldMasterChg chg="modSp">
        <pc:chgData name="Kees Ligtenberg" userId="68c0411f7b676cb1" providerId="LiveId" clId="{8BCD7FE2-F7A3-484B-86E5-E102864C8DD8}" dt="2018-11-01T12:52:50.845" v="1795" actId="20577"/>
        <pc:sldMasterMkLst>
          <pc:docMk/>
          <pc:sldMasterMk cId="3532122977" sldId="2147483648"/>
        </pc:sldMasterMkLst>
        <pc:spChg chg="mod">
          <ac:chgData name="Kees Ligtenberg" userId="68c0411f7b676cb1" providerId="LiveId" clId="{8BCD7FE2-F7A3-484B-86E5-E102864C8DD8}" dt="2018-11-01T12:52:50.845" v="1795" actId="20577"/>
          <ac:spMkLst>
            <pc:docMk/>
            <pc:sldMasterMk cId="3532122977" sldId="2147483648"/>
            <ac:spMk id="12" creationId="{A63FEFF9-63A5-4E43-B09B-B292A29A9AB1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EF558572-1CDD-47B0-957D-F38311D198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A746F47-AD99-4D12-9CBD-C13D8EFDCFD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9E5E7-82AE-4F5B-A7FF-AB9D7B2B03CC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405FE207-D804-431A-9E2D-D037A567F3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8983CBE9-CAA1-471C-9876-9436292B19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004FFE0-E832-4770-A858-D725E3A7D3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43EBA7-C7EB-4EC6-8845-0CD4C1D6A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5D39C-9D03-435F-9366-FC6145961B02}" type="slidenum">
              <a:rPr lang="en-GB" smtClean="0"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5D39C-9D03-435F-9366-FC6145961B0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616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CF074-635A-4ED3-8750-D023E2C5EC1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4106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CF074-635A-4ED3-8750-D023E2C5EC1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8699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779A6-1D13-4E1D-9E72-D78517067D3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770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5D39C-9D03-435F-9366-FC6145961B0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798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033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8AD8C-C51D-41F6-97B1-06DF40886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950884C-73AD-4D9A-B3C5-0CF7A13AC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48BFAF-17CF-4735-8A0A-ACC342E3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535F22-79E2-4916-85A8-2E191D21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094658-683D-4022-8214-98EB1409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30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41EAC-F044-46B0-87B6-6B3C765C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05075B1-77B2-422E-9359-19F133063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61FD6F-F070-4985-BD18-A4A03FF3B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6DFBA4-449B-472D-BE76-53FA3596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9869B4-BB98-40B7-A8A2-ECD20996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76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5996526-DE5A-498C-A47E-A516E70C7B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5DC8BBA-4D89-4720-9209-AB178FDB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7FC5D9-5EAD-41C9-A7D2-1D8839D7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85EB7C-E0DD-4166-96D0-00D5A841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059DEB-43C2-47C9-8774-A8AB3E25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43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D7C2A-ABF9-49A2-936A-8787A25A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F264A0-4852-4726-A9DA-C85D78108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2AAB99-F42B-4325-8A8D-B6884957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49B787-0A70-48AD-9718-E07A4FA1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B13C32-6655-418F-BBBC-E046FE28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904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C159C-2400-4FD4-BD6E-3D12946AC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29E234-8232-49AC-98B2-6AFB0E867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43A597-8B0B-4B52-ABB1-91F30393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2037CF-2B3E-43D3-9A1E-0508E923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8A4C3A-6E01-4DE0-9AE8-D9633A159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DF16C-58A3-46D3-BFE0-2FE04013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A18FA4-DDEE-4A3A-B9F0-CEA6B4CD0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1FD411B-647E-45CC-AA83-72B4C4DF8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DA6D82-2536-4994-8A36-419592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BA10755-9888-49D3-98E2-3D79B87E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C0E4D2-22CF-4EB3-9913-08234538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15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D548F-BE14-4C8A-A6E9-D39CB0DC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0A7A05-5491-441E-88BD-A557160DE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3F3B2E-409B-4673-B6B6-E68391077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6F107A5-C67E-4E46-AA0F-2D83C3AF83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82DE873-BDF7-4A3B-B330-1E5240301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E8497F1-0774-4920-AED4-1875642B1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93D665E-489C-4D16-BB40-48D22F0C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76C5A0F-68AA-49A1-A403-7750E913E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929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25ADD-1384-4FF1-92A7-D8835B925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72DF0A2-1B12-46E8-8ED8-0645E9F7B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41EEC1F-2CC3-4BEF-B11A-B14ED1018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28EA0A-10F8-4D6E-995D-DAAEA2109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04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3494C9F-12AE-4BDF-BB83-9936096E9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D364C5B-4834-4C44-9393-732C160D0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DA6540-50AE-4A02-BE46-8E973832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340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F2999-6DBD-438A-BB6E-20118114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241C0D-3C69-464A-ADF6-7998207AB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975F62-5FA4-465D-A14F-A9761ED1D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BF9405A-0ADB-47B6-836F-CB9ED1F6C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8F2581-7843-4B75-A4DA-FD2EC4A0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347EFC-82D6-4848-B2CF-9FDFB2B0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86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6470C-CCF7-4E7A-A205-E597CAE4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533479-1ED4-453B-9104-1B0FB0997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E48892-486E-4308-B8E3-D3C2D8EC2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EF46712-1981-430E-AE03-4B27389EB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A4CB8BA-993C-4524-B424-59E562E11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ECD33E-9FA3-4D53-92FD-C3DD8A61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98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A1FFCF6B-1DF3-49B4-AC27-F83C371D56EC}"/>
              </a:ext>
            </a:extLst>
          </p:cNvPr>
          <p:cNvSpPr/>
          <p:nvPr userDrawn="1"/>
        </p:nvSpPr>
        <p:spPr>
          <a:xfrm rot="10800000">
            <a:off x="-2" y="-3"/>
            <a:ext cx="746450" cy="260581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31DD20C-856D-4AB4-9BA4-5BEE49C0F044}"/>
              </a:ext>
            </a:extLst>
          </p:cNvPr>
          <p:cNvSpPr/>
          <p:nvPr userDrawn="1"/>
        </p:nvSpPr>
        <p:spPr>
          <a:xfrm>
            <a:off x="0" y="6597419"/>
            <a:ext cx="12192000" cy="2605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D8FE8DE-0EEE-40F9-89F3-1FEF1A63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6390D02-A2DD-498D-95B5-461A13ED8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43818"/>
            <a:ext cx="10515600" cy="4833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8E8B8C-65EF-402E-A46D-2AF6E8DB0B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2 - 11 - 2018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836B6C-2005-4EE8-9BCA-9B22CD049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GB"/>
              <a:t>A Gridpix TPC readout for the ILC (Kees Ligtenberg)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305583-2B3F-49E1-9D52-682F2B5E1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7820" y="6348257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0000"/>
                </a:solidFill>
              </a:defRPr>
            </a:lvl1pPr>
          </a:lstStyle>
          <a:p>
            <a:fld id="{89368F34-DF1B-4B0C-A670-A8EC90BBDB10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47E9963D-38D2-44F8-B8D4-6080F93C41F7}"/>
              </a:ext>
            </a:extLst>
          </p:cNvPr>
          <p:cNvSpPr/>
          <p:nvPr userDrawn="1"/>
        </p:nvSpPr>
        <p:spPr>
          <a:xfrm rot="10800000">
            <a:off x="0" y="0"/>
            <a:ext cx="295238" cy="615088"/>
          </a:xfrm>
          <a:prstGeom prst="triangle">
            <a:avLst>
              <a:gd name="adj" fmla="val 100000"/>
            </a:avLst>
          </a:prstGeom>
          <a:solidFill>
            <a:schemeClr val="accent1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Gelijkbenige driehoek 9">
            <a:extLst>
              <a:ext uri="{FF2B5EF4-FFF2-40B4-BE49-F238E27FC236}">
                <a16:creationId xmlns:a16="http://schemas.microsoft.com/office/drawing/2014/main" id="{91E191FC-D45A-4A87-A86A-354EEF982A12}"/>
              </a:ext>
            </a:extLst>
          </p:cNvPr>
          <p:cNvSpPr/>
          <p:nvPr userDrawn="1"/>
        </p:nvSpPr>
        <p:spPr>
          <a:xfrm>
            <a:off x="11782037" y="6746033"/>
            <a:ext cx="422158" cy="111967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Gelijkbenige driehoek 10">
            <a:extLst>
              <a:ext uri="{FF2B5EF4-FFF2-40B4-BE49-F238E27FC236}">
                <a16:creationId xmlns:a16="http://schemas.microsoft.com/office/drawing/2014/main" id="{9EE5CD36-EA74-42C7-A3DD-4A0F1138A91F}"/>
              </a:ext>
            </a:extLst>
          </p:cNvPr>
          <p:cNvSpPr/>
          <p:nvPr userDrawn="1"/>
        </p:nvSpPr>
        <p:spPr>
          <a:xfrm rot="5400000">
            <a:off x="-256227" y="6499136"/>
            <a:ext cx="615089" cy="102638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63FEFF9-63A5-4E43-B09B-B292A29A9AB1}"/>
              </a:ext>
            </a:extLst>
          </p:cNvPr>
          <p:cNvSpPr txBox="1"/>
          <p:nvPr userDrawn="1"/>
        </p:nvSpPr>
        <p:spPr>
          <a:xfrm>
            <a:off x="9020176" y="6587684"/>
            <a:ext cx="257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F96ADA-F4F0-425F-88AC-16E4DDAC5EE1}" type="slidenum">
              <a:rPr lang="en-GB" sz="1200" b="1" smtClean="0">
                <a:solidFill>
                  <a:schemeClr val="bg1"/>
                </a:solidFill>
              </a:rPr>
              <a:pPr algn="r"/>
              <a:t>‹nr.›</a:t>
            </a:fld>
            <a:r>
              <a:rPr lang="en-GB" sz="1200" b="1" dirty="0">
                <a:solidFill>
                  <a:schemeClr val="bg1"/>
                </a:solidFill>
              </a:rPr>
              <a:t> / 14</a:t>
            </a:r>
          </a:p>
        </p:txBody>
      </p:sp>
    </p:spTree>
    <p:extLst>
      <p:ext uri="{BB962C8B-B14F-4D97-AF65-F5344CB8AC3E}">
        <p14:creationId xmlns:p14="http://schemas.microsoft.com/office/powerpoint/2010/main" val="353212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8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emf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nima.2018.08.012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0AA201C-497B-4C8C-9E02-B09DA71BA9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0"/>
                    </a14:imgEffect>
                  </a14:imgLayer>
                </a14:imgProps>
              </a:ext>
            </a:extLst>
          </a:blip>
          <a:srcRect t="32308" b="25735"/>
          <a:stretch/>
        </p:blipFill>
        <p:spPr>
          <a:xfrm>
            <a:off x="0" y="1"/>
            <a:ext cx="12192000" cy="66167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957FA53-C995-4776-AA9D-B0E02C351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000" y="2481263"/>
            <a:ext cx="9144000" cy="1938337"/>
          </a:xfrm>
        </p:spPr>
        <p:txBody>
          <a:bodyPr>
            <a:normAutofit/>
          </a:bodyPr>
          <a:lstStyle/>
          <a:p>
            <a:r>
              <a:rPr lang="en-GB" sz="4000" dirty="0"/>
              <a:t>Development of a </a:t>
            </a:r>
            <a:r>
              <a:rPr lang="en-GB" sz="4000" dirty="0" err="1"/>
              <a:t>GridPix</a:t>
            </a:r>
            <a:r>
              <a:rPr lang="en-GB" sz="4000" dirty="0"/>
              <a:t> readout for a TPC at the International Linear Collider</a:t>
            </a:r>
            <a:endParaRPr lang="en-US" sz="4000" noProof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CA1BD47-3249-4BF2-A3CF-4291BF8DF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634" y="4419601"/>
            <a:ext cx="11739155" cy="2197100"/>
          </a:xfrm>
        </p:spPr>
        <p:txBody>
          <a:bodyPr>
            <a:normAutofit lnSpcReduction="10000"/>
          </a:bodyPr>
          <a:lstStyle/>
          <a:p>
            <a:r>
              <a:rPr lang="en-US" sz="1800" b="1" i="1" noProof="0" dirty="0"/>
              <a:t>Cornelis Ligtenberg,</a:t>
            </a:r>
            <a:r>
              <a:rPr lang="en-US" sz="1800" i="1" dirty="0"/>
              <a:t> Y. Bilevych, K. Desch, H. van der Graaf, M. Gruber, F. Hartjes, K. Heijhoff,</a:t>
            </a:r>
            <a:endParaRPr lang="en-US" sz="1800" i="1" noProof="0" dirty="0"/>
          </a:p>
          <a:p>
            <a:r>
              <a:rPr lang="en-US" sz="1800" i="1" dirty="0"/>
              <a:t>J. Kaminski, N. van der Kolk, P.M. Kluit, G. Raven, L. </a:t>
            </a:r>
            <a:r>
              <a:rPr lang="en-US" sz="1800" i="1" dirty="0" err="1"/>
              <a:t>Scharenberg</a:t>
            </a:r>
            <a:r>
              <a:rPr lang="en-US" sz="1800" i="1" dirty="0"/>
              <a:t>, T. Schiffer, S. Schmidt, J. Timmermans</a:t>
            </a:r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1800" dirty="0"/>
              <a:t>2 November 2018, NNV Annual meeting, </a:t>
            </a:r>
            <a:r>
              <a:rPr lang="en-US" sz="1800" dirty="0" err="1"/>
              <a:t>Lunteren</a:t>
            </a:r>
            <a:r>
              <a:rPr lang="en-US" sz="1800" dirty="0"/>
              <a:t> </a:t>
            </a:r>
          </a:p>
        </p:txBody>
      </p:sp>
      <p:pic>
        <p:nvPicPr>
          <p:cNvPr id="6" name="eventAnimation">
            <a:hlinkClick r:id="" action="ppaction://media"/>
            <a:extLst>
              <a:ext uri="{FF2B5EF4-FFF2-40B4-BE49-F238E27FC236}">
                <a16:creationId xmlns:a16="http://schemas.microsoft.com/office/drawing/2014/main" id="{2A9DEF7C-4F4F-4BD0-BAED-DE62CDDE6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62295" y="406400"/>
            <a:ext cx="4467409" cy="2793999"/>
          </a:xfrm>
          <a:prstGeom prst="rect">
            <a:avLst/>
          </a:prstGeom>
          <a:ln w="12700">
            <a:solidFill>
              <a:srgbClr val="23346C"/>
            </a:solidFill>
          </a:ln>
        </p:spPr>
      </p:pic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AC65DDB-BA1E-4D10-BA05-D82A9FD2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1C72619-E90B-49E3-9B48-46D6E6DDB6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27" y="5494195"/>
            <a:ext cx="1504212" cy="50827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20DEE96-9AEE-4077-8BFD-30D631F41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262" y="5382392"/>
            <a:ext cx="1550612" cy="598536"/>
          </a:xfrm>
          <a:prstGeom prst="rect">
            <a:avLst/>
          </a:prstGeom>
          <a:noFill/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91983EF-4BE8-4FDD-B254-A6E1CBB71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248475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A010CA-F59F-4AFE-ABD5-DC300CCEA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Particle identification by </a:t>
            </a:r>
            <a:r>
              <a:rPr lang="en-US" noProof="0" dirty="0" err="1"/>
              <a:t>dE</a:t>
            </a:r>
            <a:r>
              <a:rPr lang="en-US" noProof="0" dirty="0"/>
              <a:t>/dx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4CEC4B11-A4CA-47BE-BCE9-CA3573F2FC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851" y="1343818"/>
                <a:ext cx="6910968" cy="525359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noProof="0" dirty="0"/>
                  <a:t>Find the energy loss (</a:t>
                </a:r>
                <a:r>
                  <a:rPr lang="en-US" dirty="0" err="1"/>
                  <a:t>dE</a:t>
                </a:r>
                <a:r>
                  <a:rPr lang="en-US" dirty="0"/>
                  <a:t>/dx) </a:t>
                </a:r>
                <a:r>
                  <a:rPr lang="en-US" noProof="0" dirty="0"/>
                  <a:t>by truncated sum:</a:t>
                </a:r>
              </a:p>
              <a:p>
                <a:r>
                  <a:rPr lang="en-US" noProof="0" dirty="0"/>
                  <a:t>Merge </a:t>
                </a:r>
                <a:r>
                  <a:rPr lang="en-US" dirty="0"/>
                  <a:t>83 single chip events together </a:t>
                </a:r>
                <a:r>
                  <a:rPr lang="en-US" noProof="0" dirty="0"/>
                  <a:t>to make one track of 1 meter </a:t>
                </a:r>
              </a:p>
              <a:p>
                <a:r>
                  <a:rPr lang="en-US" noProof="0" dirty="0"/>
                  <a:t>Count the number of hits per intervals of 20 pixels</a:t>
                </a:r>
              </a:p>
              <a:p>
                <a:r>
                  <a:rPr lang="en-US" noProof="0" dirty="0"/>
                  <a:t>Reject the top 10% of intervals with the most hits and sum the other 90% into a truncated sum</a:t>
                </a:r>
              </a:p>
              <a:p>
                <a:pPr marL="0" indent="0">
                  <a:buNone/>
                </a:pPr>
                <a:r>
                  <a:rPr lang="en-US" dirty="0"/>
                  <a:t>There is a 8.8𝜎 separation between a 2.5 GeV electron and minimum ionizing particle</a:t>
                </a:r>
              </a:p>
              <a:p>
                <a:pPr marL="0" indent="0">
                  <a:buNone/>
                </a:pPr>
                <a:r>
                  <a:rPr lang="en-US" noProof="0" dirty="0"/>
                  <a:t>The resolution (RMS/mean) is 4.1% for </a:t>
                </a:r>
                <a:r>
                  <a:rPr lang="en-US" dirty="0"/>
                  <a:t>an</a:t>
                </a:r>
                <a:r>
                  <a:rPr lang="en-US" noProof="0" dirty="0"/>
                  <a:t> effective track length of 1 m (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noProof="0" dirty="0"/>
                  <a:t> ILD TPC effective track length) </a:t>
                </a:r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4CEC4B11-A4CA-47BE-BCE9-CA3573F2FC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851" y="1343818"/>
                <a:ext cx="6910968" cy="5253599"/>
              </a:xfrm>
              <a:blipFill>
                <a:blip r:embed="rId2"/>
                <a:stretch>
                  <a:fillRect l="-1323" t="-1624" r="-21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>
            <a:extLst>
              <a:ext uri="{FF2B5EF4-FFF2-40B4-BE49-F238E27FC236}">
                <a16:creationId xmlns:a16="http://schemas.microsoft.com/office/drawing/2014/main" id="{BE926A8C-60EB-47AC-BAD5-D4BF86EC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877" y="2979220"/>
            <a:ext cx="4683092" cy="3486894"/>
          </a:xfrm>
          <a:prstGeom prst="rect">
            <a:avLst/>
          </a:prstGeom>
        </p:spPr>
      </p:pic>
      <p:grpSp>
        <p:nvGrpSpPr>
          <p:cNvPr id="41" name="Groep 40">
            <a:extLst>
              <a:ext uri="{FF2B5EF4-FFF2-40B4-BE49-F238E27FC236}">
                <a16:creationId xmlns:a16="http://schemas.microsoft.com/office/drawing/2014/main" id="{BAB73B0E-E731-4E90-BBBE-674D7622A595}"/>
              </a:ext>
            </a:extLst>
          </p:cNvPr>
          <p:cNvGrpSpPr/>
          <p:nvPr/>
        </p:nvGrpSpPr>
        <p:grpSpPr>
          <a:xfrm>
            <a:off x="7886321" y="1718658"/>
            <a:ext cx="3006106" cy="185457"/>
            <a:chOff x="8502064" y="2019214"/>
            <a:chExt cx="3006106" cy="185457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1B7812C8-7C9F-4D20-94B2-D293B4E6120D}"/>
                </a:ext>
              </a:extLst>
            </p:cNvPr>
            <p:cNvSpPr/>
            <p:nvPr/>
          </p:nvSpPr>
          <p:spPr>
            <a:xfrm flipH="1">
              <a:off x="10709997" y="2139078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9A30090-2AEE-489D-AD9D-18DA199C9487}"/>
                </a:ext>
              </a:extLst>
            </p:cNvPr>
            <p:cNvSpPr/>
            <p:nvPr/>
          </p:nvSpPr>
          <p:spPr>
            <a:xfrm flipH="1">
              <a:off x="10329826" y="2020875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0509B547-CAAA-4496-8F58-DA475779A1DF}"/>
                </a:ext>
              </a:extLst>
            </p:cNvPr>
            <p:cNvSpPr/>
            <p:nvPr/>
          </p:nvSpPr>
          <p:spPr>
            <a:xfrm flipH="1">
              <a:off x="9994205" y="2038765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4C16A8E6-2C2F-46A4-84B4-55E2942B6068}"/>
                </a:ext>
              </a:extLst>
            </p:cNvPr>
            <p:cNvSpPr/>
            <p:nvPr/>
          </p:nvSpPr>
          <p:spPr>
            <a:xfrm flipH="1">
              <a:off x="9611322" y="2099183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83215D57-5C71-4556-BEFE-2A06DAAD36F9}"/>
                </a:ext>
              </a:extLst>
            </p:cNvPr>
            <p:cNvSpPr/>
            <p:nvPr/>
          </p:nvSpPr>
          <p:spPr>
            <a:xfrm flipH="1">
              <a:off x="9217976" y="2019214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61FEDC9C-45C4-4C99-BE5B-F226642C382D}"/>
                </a:ext>
              </a:extLst>
            </p:cNvPr>
            <p:cNvSpPr/>
            <p:nvPr/>
          </p:nvSpPr>
          <p:spPr>
            <a:xfrm flipH="1">
              <a:off x="8502064" y="2039826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01FF1612-3A04-4205-9C96-7E61E3D00389}"/>
                </a:ext>
              </a:extLst>
            </p:cNvPr>
            <p:cNvSpPr/>
            <p:nvPr/>
          </p:nvSpPr>
          <p:spPr>
            <a:xfrm flipH="1">
              <a:off x="8919379" y="2073498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2B6CDA02-9986-4665-B15B-246FAA999A31}"/>
                </a:ext>
              </a:extLst>
            </p:cNvPr>
            <p:cNvSpPr/>
            <p:nvPr/>
          </p:nvSpPr>
          <p:spPr>
            <a:xfrm flipH="1">
              <a:off x="9296300" y="2134006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D95F749-4F59-46D0-8B92-BB46883D8DE0}"/>
                </a:ext>
              </a:extLst>
            </p:cNvPr>
            <p:cNvSpPr/>
            <p:nvPr/>
          </p:nvSpPr>
          <p:spPr>
            <a:xfrm flipH="1">
              <a:off x="10851040" y="2055865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0BAB5E1D-1CF4-47FC-89E7-03ED9D53A7B2}"/>
                </a:ext>
              </a:extLst>
            </p:cNvPr>
            <p:cNvSpPr/>
            <p:nvPr/>
          </p:nvSpPr>
          <p:spPr>
            <a:xfrm flipH="1">
              <a:off x="10062050" y="2143075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761CD45C-E647-4F72-930F-F3B00700FF37}"/>
                </a:ext>
              </a:extLst>
            </p:cNvPr>
            <p:cNvSpPr/>
            <p:nvPr/>
          </p:nvSpPr>
          <p:spPr>
            <a:xfrm flipH="1">
              <a:off x="9437343" y="2050793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FB24C797-1326-4EB3-9047-F9462E339265}"/>
                </a:ext>
              </a:extLst>
            </p:cNvPr>
            <p:cNvSpPr/>
            <p:nvPr/>
          </p:nvSpPr>
          <p:spPr>
            <a:xfrm flipH="1">
              <a:off x="8696177" y="2111582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3633EB74-35F3-49D8-81AD-C55E691FEC3E}"/>
                </a:ext>
              </a:extLst>
            </p:cNvPr>
            <p:cNvSpPr/>
            <p:nvPr/>
          </p:nvSpPr>
          <p:spPr>
            <a:xfrm flipH="1">
              <a:off x="11079698" y="2124615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130BFD30-C957-40A7-89AF-06F8D7208269}"/>
                </a:ext>
              </a:extLst>
            </p:cNvPr>
            <p:cNvSpPr/>
            <p:nvPr/>
          </p:nvSpPr>
          <p:spPr>
            <a:xfrm flipH="1">
              <a:off x="9790042" y="2051410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5C29BCE1-B69A-43BA-BE0D-B98E86B1429F}"/>
                </a:ext>
              </a:extLst>
            </p:cNvPr>
            <p:cNvSpPr/>
            <p:nvPr/>
          </p:nvSpPr>
          <p:spPr>
            <a:xfrm flipH="1">
              <a:off x="10514676" y="2083298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AFD34DB0-64F1-4A4A-9EF3-759CDEAEB773}"/>
                </a:ext>
              </a:extLst>
            </p:cNvPr>
            <p:cNvSpPr/>
            <p:nvPr/>
          </p:nvSpPr>
          <p:spPr>
            <a:xfrm flipH="1">
              <a:off x="11312740" y="2058552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A0B7BA4B-36CC-4CAE-BDB1-44127D05D4A8}"/>
                </a:ext>
              </a:extLst>
            </p:cNvPr>
            <p:cNvSpPr/>
            <p:nvPr/>
          </p:nvSpPr>
          <p:spPr>
            <a:xfrm flipH="1">
              <a:off x="11449399" y="2149804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263DCD45-D02D-497D-9478-9391A7B20D60}"/>
              </a:ext>
            </a:extLst>
          </p:cNvPr>
          <p:cNvGrpSpPr/>
          <p:nvPr/>
        </p:nvGrpSpPr>
        <p:grpSpPr>
          <a:xfrm>
            <a:off x="7886321" y="2418922"/>
            <a:ext cx="3691759" cy="185457"/>
            <a:chOff x="8502064" y="2380860"/>
            <a:chExt cx="3691759" cy="185457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EFF6008A-A79D-46D5-826D-5B8DF07F50B9}"/>
                </a:ext>
              </a:extLst>
            </p:cNvPr>
            <p:cNvSpPr/>
            <p:nvPr/>
          </p:nvSpPr>
          <p:spPr>
            <a:xfrm flipH="1">
              <a:off x="11223640" y="2500724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395D7167-A043-413D-88FB-B03D9C64E364}"/>
                </a:ext>
              </a:extLst>
            </p:cNvPr>
            <p:cNvSpPr/>
            <p:nvPr/>
          </p:nvSpPr>
          <p:spPr>
            <a:xfrm flipH="1">
              <a:off x="10755028" y="2382521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C18FA80D-E968-4668-BA8B-1C789A2DE15F}"/>
                </a:ext>
              </a:extLst>
            </p:cNvPr>
            <p:cNvSpPr/>
            <p:nvPr/>
          </p:nvSpPr>
          <p:spPr>
            <a:xfrm flipH="1">
              <a:off x="10341329" y="2400411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0CB6183A-A5E1-41B9-A4EE-5E18EEB458BB}"/>
                </a:ext>
              </a:extLst>
            </p:cNvPr>
            <p:cNvSpPr/>
            <p:nvPr/>
          </p:nvSpPr>
          <p:spPr>
            <a:xfrm flipH="1">
              <a:off x="9869374" y="2460829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62F83E67-6ABC-45BA-A48E-8AA273C2FC87}"/>
                </a:ext>
              </a:extLst>
            </p:cNvPr>
            <p:cNvSpPr/>
            <p:nvPr/>
          </p:nvSpPr>
          <p:spPr>
            <a:xfrm flipH="1">
              <a:off x="9384522" y="2380860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439EF987-F858-4001-ADCD-5C037A9F4036}"/>
                </a:ext>
              </a:extLst>
            </p:cNvPr>
            <p:cNvSpPr/>
            <p:nvPr/>
          </p:nvSpPr>
          <p:spPr>
            <a:xfrm flipH="1">
              <a:off x="8502064" y="2401472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60655BB6-97E2-4A64-9E97-A1F89AC79B37}"/>
                </a:ext>
              </a:extLst>
            </p:cNvPr>
            <p:cNvSpPr/>
            <p:nvPr/>
          </p:nvSpPr>
          <p:spPr>
            <a:xfrm flipH="1">
              <a:off x="9016461" y="2435144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9E706502-BC36-407A-B593-55D6BAB5A036}"/>
                </a:ext>
              </a:extLst>
            </p:cNvPr>
            <p:cNvSpPr/>
            <p:nvPr/>
          </p:nvSpPr>
          <p:spPr>
            <a:xfrm flipH="1">
              <a:off x="9481067" y="2495652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1596A10B-C612-4F7A-9FA1-D68AEB012B8D}"/>
                </a:ext>
              </a:extLst>
            </p:cNvPr>
            <p:cNvSpPr/>
            <p:nvPr/>
          </p:nvSpPr>
          <p:spPr>
            <a:xfrm flipH="1">
              <a:off x="11397494" y="2417511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5E94E544-8AFF-4943-9BCE-D5D1165867DB}"/>
                </a:ext>
              </a:extLst>
            </p:cNvPr>
            <p:cNvSpPr/>
            <p:nvPr/>
          </p:nvSpPr>
          <p:spPr>
            <a:xfrm flipH="1">
              <a:off x="10424958" y="2504721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7A012108-BEFB-4DFB-A5BA-00D4FEAD0B1C}"/>
                </a:ext>
              </a:extLst>
            </p:cNvPr>
            <p:cNvSpPr/>
            <p:nvPr/>
          </p:nvSpPr>
          <p:spPr>
            <a:xfrm flipH="1">
              <a:off x="9654922" y="2412439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AACC592A-6B40-4FAF-BE79-F781E68A1756}"/>
                </a:ext>
              </a:extLst>
            </p:cNvPr>
            <p:cNvSpPr/>
            <p:nvPr/>
          </p:nvSpPr>
          <p:spPr>
            <a:xfrm flipH="1">
              <a:off x="8741335" y="2473228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AA1B9133-EE64-4E37-B651-658A22280082}"/>
                </a:ext>
              </a:extLst>
            </p:cNvPr>
            <p:cNvSpPr/>
            <p:nvPr/>
          </p:nvSpPr>
          <p:spPr>
            <a:xfrm flipH="1">
              <a:off x="11679346" y="2486261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842C0AFD-04BB-44E4-9400-A0F2C9715AC8}"/>
                </a:ext>
              </a:extLst>
            </p:cNvPr>
            <p:cNvSpPr/>
            <p:nvPr/>
          </p:nvSpPr>
          <p:spPr>
            <a:xfrm flipH="1">
              <a:off x="10089671" y="2413056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01E9E17A-70F1-451C-9522-0AE1901D86CB}"/>
                </a:ext>
              </a:extLst>
            </p:cNvPr>
            <p:cNvSpPr/>
            <p:nvPr/>
          </p:nvSpPr>
          <p:spPr>
            <a:xfrm flipH="1">
              <a:off x="10982880" y="2444944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A7CDDB6C-CA6D-4749-B5CD-1025DF4F9B73}"/>
                </a:ext>
              </a:extLst>
            </p:cNvPr>
            <p:cNvSpPr/>
            <p:nvPr/>
          </p:nvSpPr>
          <p:spPr>
            <a:xfrm flipH="1">
              <a:off x="11966602" y="2420198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E41B2945-C049-4CA0-AEDE-A54DC5DF1957}"/>
                </a:ext>
              </a:extLst>
            </p:cNvPr>
            <p:cNvSpPr/>
            <p:nvPr/>
          </p:nvSpPr>
          <p:spPr>
            <a:xfrm flipH="1">
              <a:off x="12135053" y="2511450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Pijl: draaiend 43">
            <a:extLst>
              <a:ext uri="{FF2B5EF4-FFF2-40B4-BE49-F238E27FC236}">
                <a16:creationId xmlns:a16="http://schemas.microsoft.com/office/drawing/2014/main" id="{4C5DABEA-55E4-4A23-9650-08D8BD7F1E20}"/>
              </a:ext>
            </a:extLst>
          </p:cNvPr>
          <p:cNvSpPr/>
          <p:nvPr/>
        </p:nvSpPr>
        <p:spPr>
          <a:xfrm rot="14971561" flipH="1">
            <a:off x="7663311" y="1881826"/>
            <a:ext cx="500902" cy="477892"/>
          </a:xfrm>
          <a:prstGeom prst="circularArrow">
            <a:avLst>
              <a:gd name="adj1" fmla="val 14837"/>
              <a:gd name="adj2" fmla="val 1527280"/>
              <a:gd name="adj3" fmla="val 17431427"/>
              <a:gd name="adj4" fmla="val 12165311"/>
              <a:gd name="adj5" fmla="val 1780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503AFF03-76BD-4B2D-BA27-14871C146F8B}"/>
              </a:ext>
            </a:extLst>
          </p:cNvPr>
          <p:cNvSpPr txBox="1"/>
          <p:nvPr/>
        </p:nvSpPr>
        <p:spPr>
          <a:xfrm>
            <a:off x="7893389" y="1975478"/>
            <a:ext cx="2690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Scale</a:t>
            </a:r>
            <a:r>
              <a:rPr lang="nl-NL" dirty="0"/>
              <a:t> </a:t>
            </a:r>
            <a:r>
              <a:rPr lang="nl-NL" dirty="0" err="1"/>
              <a:t>electron</a:t>
            </a:r>
            <a:r>
              <a:rPr lang="nl-NL" dirty="0"/>
              <a:t> track </a:t>
            </a:r>
            <a:r>
              <a:rPr lang="nl-NL" dirty="0" err="1"/>
              <a:t>to</a:t>
            </a:r>
            <a:r>
              <a:rPr lang="nl-NL" dirty="0"/>
              <a:t> MIP</a:t>
            </a:r>
            <a:endParaRPr lang="en-GB" dirty="0"/>
          </a:p>
        </p:txBody>
      </p:sp>
      <p:cxnSp>
        <p:nvCxnSpPr>
          <p:cNvPr id="47" name="Rechte verbindingslijn met pijl 46">
            <a:extLst>
              <a:ext uri="{FF2B5EF4-FFF2-40B4-BE49-F238E27FC236}">
                <a16:creationId xmlns:a16="http://schemas.microsoft.com/office/drawing/2014/main" id="{E8CC0BFC-D789-4CA8-8CA5-04528885EF37}"/>
              </a:ext>
            </a:extLst>
          </p:cNvPr>
          <p:cNvCxnSpPr>
            <a:cxnSpLocks/>
          </p:cNvCxnSpPr>
          <p:nvPr/>
        </p:nvCxnSpPr>
        <p:spPr>
          <a:xfrm>
            <a:off x="7844803" y="1584960"/>
            <a:ext cx="3156117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0" name="Rechte verbindingslijn met pijl 49">
            <a:extLst>
              <a:ext uri="{FF2B5EF4-FFF2-40B4-BE49-F238E27FC236}">
                <a16:creationId xmlns:a16="http://schemas.microsoft.com/office/drawing/2014/main" id="{B1711CEF-8831-4CBF-A904-07FC4AD45BA2}"/>
              </a:ext>
            </a:extLst>
          </p:cNvPr>
          <p:cNvCxnSpPr>
            <a:cxnSpLocks/>
          </p:cNvCxnSpPr>
          <p:nvPr/>
        </p:nvCxnSpPr>
        <p:spPr>
          <a:xfrm>
            <a:off x="7833383" y="2689860"/>
            <a:ext cx="3818150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2" name="Tekstvak 51">
            <a:extLst>
              <a:ext uri="{FF2B5EF4-FFF2-40B4-BE49-F238E27FC236}">
                <a16:creationId xmlns:a16="http://schemas.microsoft.com/office/drawing/2014/main" id="{99EBD4BE-757D-4A79-9FB2-DFE9945ED142}"/>
              </a:ext>
            </a:extLst>
          </p:cNvPr>
          <p:cNvSpPr txBox="1"/>
          <p:nvPr/>
        </p:nvSpPr>
        <p:spPr>
          <a:xfrm>
            <a:off x="8801501" y="1240098"/>
            <a:ext cx="136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Electron</a:t>
            </a:r>
            <a:r>
              <a:rPr lang="nl-NL" dirty="0"/>
              <a:t>: 0.7</a:t>
            </a:r>
            <a:endParaRPr lang="en-GB" dirty="0"/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1306967E-6409-46B0-9417-4AD9E5F6AADD}"/>
              </a:ext>
            </a:extLst>
          </p:cNvPr>
          <p:cNvSpPr txBox="1"/>
          <p:nvPr/>
        </p:nvSpPr>
        <p:spPr>
          <a:xfrm>
            <a:off x="9031261" y="2685142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MIP: 1.0</a:t>
            </a:r>
            <a:endParaRPr lang="en-GB" dirty="0"/>
          </a:p>
        </p:txBody>
      </p:sp>
      <p:sp>
        <p:nvSpPr>
          <p:cNvPr id="54" name="Tijdelijke aanduiding voor datum 53">
            <a:extLst>
              <a:ext uri="{FF2B5EF4-FFF2-40B4-BE49-F238E27FC236}">
                <a16:creationId xmlns:a16="http://schemas.microsoft.com/office/drawing/2014/main" id="{78CB233D-A7E6-4D17-8B38-8594789F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5A80E6B-1837-4F83-8706-CCACC21E9C75}"/>
              </a:ext>
            </a:extLst>
          </p:cNvPr>
          <p:cNvSpPr txBox="1"/>
          <p:nvPr/>
        </p:nvSpPr>
        <p:spPr>
          <a:xfrm>
            <a:off x="11264523" y="3438713"/>
            <a:ext cx="334387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nl-NL" sz="1200" dirty="0"/>
              <a:t>0.7)</a:t>
            </a:r>
            <a:endParaRPr lang="en-GB" sz="1200" dirty="0"/>
          </a:p>
        </p:txBody>
      </p:sp>
      <p:sp>
        <p:nvSpPr>
          <p:cNvPr id="40" name="Tijdelijke aanduiding voor voettekst 39">
            <a:extLst>
              <a:ext uri="{FF2B5EF4-FFF2-40B4-BE49-F238E27FC236}">
                <a16:creationId xmlns:a16="http://schemas.microsoft.com/office/drawing/2014/main" id="{48D14214-465D-4CC4-ADF1-7631A974E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1273626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6997B-BFF2-4FAB-95BF-4A4F31A1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Quad module development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4D3968-B6B1-4D65-B0E6-FA3EB2BF0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/>
          <a:lstStyle/>
          <a:p>
            <a:r>
              <a:rPr lang="en-US" noProof="0" dirty="0"/>
              <a:t>Developed a 4-chip module with all services under the active area </a:t>
            </a:r>
          </a:p>
          <a:p>
            <a:r>
              <a:rPr lang="en-US" dirty="0"/>
              <a:t>Active area coverage is 70% (Through-silicon via technology might increase this)</a:t>
            </a:r>
          </a:p>
          <a:p>
            <a:r>
              <a:rPr lang="en-US" dirty="0"/>
              <a:t>Can </a:t>
            </a:r>
            <a:r>
              <a:rPr lang="en-US" noProof="0" dirty="0"/>
              <a:t>be used as a building block to cover arbitrarily large TPC areas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247808F3-0CEF-469F-94FF-FEF1D5091299}"/>
              </a:ext>
            </a:extLst>
          </p:cNvPr>
          <p:cNvGrpSpPr/>
          <p:nvPr/>
        </p:nvGrpSpPr>
        <p:grpSpPr>
          <a:xfrm>
            <a:off x="3254920" y="3093265"/>
            <a:ext cx="3333316" cy="2998320"/>
            <a:chOff x="5231051" y="3122629"/>
            <a:chExt cx="3822690" cy="3194792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D4C0024B-A3D9-4AF1-92A0-111361A09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1051" y="3522754"/>
              <a:ext cx="3822690" cy="2794667"/>
            </a:xfrm>
            <a:prstGeom prst="rect">
              <a:avLst/>
            </a:prstGeom>
          </p:spPr>
        </p:pic>
        <p:sp>
          <p:nvSpPr>
            <p:cNvPr id="7" name="Pijl: omlaag 6">
              <a:extLst>
                <a:ext uri="{FF2B5EF4-FFF2-40B4-BE49-F238E27FC236}">
                  <a16:creationId xmlns:a16="http://schemas.microsoft.com/office/drawing/2014/main" id="{8F6E813A-6F53-4485-9F97-1C79612D5D52}"/>
                </a:ext>
              </a:extLst>
            </p:cNvPr>
            <p:cNvSpPr/>
            <p:nvPr/>
          </p:nvSpPr>
          <p:spPr>
            <a:xfrm>
              <a:off x="6284815" y="3492678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Pijl: omlaag 7">
              <a:extLst>
                <a:ext uri="{FF2B5EF4-FFF2-40B4-BE49-F238E27FC236}">
                  <a16:creationId xmlns:a16="http://schemas.microsoft.com/office/drawing/2014/main" id="{57F79E64-2F7F-4D8B-A920-A3C1A9AAF8BE}"/>
                </a:ext>
              </a:extLst>
            </p:cNvPr>
            <p:cNvSpPr/>
            <p:nvPr/>
          </p:nvSpPr>
          <p:spPr>
            <a:xfrm>
              <a:off x="7011291" y="3437389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ijl: omlaag 8">
              <a:extLst>
                <a:ext uri="{FF2B5EF4-FFF2-40B4-BE49-F238E27FC236}">
                  <a16:creationId xmlns:a16="http://schemas.microsoft.com/office/drawing/2014/main" id="{5D3DF065-2663-427B-867F-316D369C9496}"/>
                </a:ext>
              </a:extLst>
            </p:cNvPr>
            <p:cNvSpPr/>
            <p:nvPr/>
          </p:nvSpPr>
          <p:spPr>
            <a:xfrm>
              <a:off x="7618452" y="3391147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E89448C5-4042-4B00-9D12-8E113BD1AB12}"/>
                </a:ext>
              </a:extLst>
            </p:cNvPr>
            <p:cNvSpPr txBox="1"/>
            <p:nvPr/>
          </p:nvSpPr>
          <p:spPr>
            <a:xfrm>
              <a:off x="6174814" y="3122629"/>
              <a:ext cx="1773242" cy="369332"/>
            </a:xfrm>
            <a:prstGeom prst="rect">
              <a:avLst/>
            </a:prstGeom>
            <a:noFill/>
            <a:scene3d>
              <a:camera prst="orthographicFront">
                <a:rot lat="600000" lon="20400000" rev="0"/>
              </a:camera>
              <a:lightRig rig="threePt" dir="t"/>
            </a:scene3d>
            <a:sp3d prstMaterial="matte">
              <a:bevelT w="0"/>
            </a:sp3d>
          </p:spPr>
          <p:txBody>
            <a:bodyPr wrap="none" rtlCol="0">
              <a:spAutoFit/>
            </a:bodyPr>
            <a:lstStyle/>
            <a:p>
              <a:r>
                <a:rPr lang="nl-NL" dirty="0" err="1"/>
                <a:t>Cooling</a:t>
              </a:r>
              <a:r>
                <a:rPr lang="nl-NL" dirty="0"/>
                <a:t> </a:t>
              </a:r>
              <a:r>
                <a:rPr lang="nl-NL" dirty="0" err="1"/>
                <a:t>channels</a:t>
              </a:r>
              <a:endParaRPr lang="en-GB" dirty="0"/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3E700543-870A-4F55-9ACD-0F14C61C7E77}"/>
              </a:ext>
            </a:extLst>
          </p:cNvPr>
          <p:cNvGrpSpPr/>
          <p:nvPr/>
        </p:nvGrpSpPr>
        <p:grpSpPr>
          <a:xfrm>
            <a:off x="178282" y="3053370"/>
            <a:ext cx="2960114" cy="3345358"/>
            <a:chOff x="6473265" y="-69709"/>
            <a:chExt cx="2769404" cy="3129827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C1222BEC-9AFD-429D-BE31-0F48AF435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9368" y1="14873" x2="33070" y2="21282"/>
                          <a14:foregroundMark x1="58630" y1="6288" x2="74308" y2="13543"/>
                          <a14:foregroundMark x1="61924" y1="4474" x2="89196" y2="12817"/>
                          <a14:foregroundMark x1="90777" y1="12938" x2="28590" y2="30109"/>
                          <a14:foregroundMark x1="28590" y1="29021" x2="5402" y2="16929"/>
                          <a14:foregroundMark x1="5665" y1="16929" x2="28327" y2="11245"/>
                          <a14:foregroundMark x1="30698" y1="40629" x2="42029" y2="46191"/>
                          <a14:foregroundMark x1="4216" y1="16929" x2="15152" y2="15115"/>
                          <a14:foregroundMark x1="4216" y1="16808" x2="10013" y2="170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265" y="171697"/>
              <a:ext cx="2650921" cy="2888421"/>
            </a:xfrm>
            <a:prstGeom prst="rect">
              <a:avLst/>
            </a:prstGeom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518D2541-BAEA-4602-842D-2683BD4016BE}"/>
                </a:ext>
              </a:extLst>
            </p:cNvPr>
            <p:cNvSpPr txBox="1"/>
            <p:nvPr/>
          </p:nvSpPr>
          <p:spPr>
            <a:xfrm rot="16200000">
              <a:off x="7759340" y="1784999"/>
              <a:ext cx="744165" cy="345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/>
                <a:t>Stump</a:t>
              </a:r>
              <a:endParaRPr lang="en-GB" dirty="0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442F964D-C4E9-4265-8AFB-BD9930BD7DBF}"/>
                </a:ext>
              </a:extLst>
            </p:cNvPr>
            <p:cNvSpPr txBox="1"/>
            <p:nvPr/>
          </p:nvSpPr>
          <p:spPr>
            <a:xfrm rot="16200000">
              <a:off x="6352192" y="1617192"/>
              <a:ext cx="1069306" cy="604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LV-</a:t>
              </a:r>
            </a:p>
            <a:p>
              <a:r>
                <a:rPr lang="nl-NL"/>
                <a:t>regulation</a:t>
              </a:r>
              <a:endParaRPr lang="en-GB" dirty="0"/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A26BB9FA-7F4C-46FB-AEB4-47347E06138A}"/>
                </a:ext>
              </a:extLst>
            </p:cNvPr>
            <p:cNvSpPr txBox="1"/>
            <p:nvPr/>
          </p:nvSpPr>
          <p:spPr>
            <a:xfrm rot="1409253">
              <a:off x="7386712" y="365490"/>
              <a:ext cx="712731" cy="345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/>
                <a:t>Guard</a:t>
              </a:r>
              <a:endParaRPr lang="en-GB" dirty="0"/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D992BFA2-3A0A-40A8-A032-8B366A42A346}"/>
                </a:ext>
              </a:extLst>
            </p:cNvPr>
            <p:cNvSpPr txBox="1"/>
            <p:nvPr/>
          </p:nvSpPr>
          <p:spPr>
            <a:xfrm>
              <a:off x="8192380" y="2633004"/>
              <a:ext cx="518966" cy="345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/>
                <a:t>Flex</a:t>
              </a:r>
              <a:endParaRPr lang="en-GB" dirty="0"/>
            </a:p>
          </p:txBody>
        </p:sp>
        <p:cxnSp>
          <p:nvCxnSpPr>
            <p:cNvPr id="18" name="Rechte verbindingslijn met pijl 17">
              <a:extLst>
                <a:ext uri="{FF2B5EF4-FFF2-40B4-BE49-F238E27FC236}">
                  <a16:creationId xmlns:a16="http://schemas.microsoft.com/office/drawing/2014/main" id="{86D75001-050A-49F7-95CB-FE26956F39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62304" y="133006"/>
              <a:ext cx="3722" cy="671627"/>
            </a:xfrm>
            <a:prstGeom prst="straightConnector1">
              <a:avLst/>
            </a:prstGeom>
            <a:ln w="19050">
              <a:tailEnd type="diamon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F2667552-1912-46F6-8FD2-61E58AAC9883}"/>
                </a:ext>
              </a:extLst>
            </p:cNvPr>
            <p:cNvSpPr txBox="1"/>
            <p:nvPr/>
          </p:nvSpPr>
          <p:spPr>
            <a:xfrm rot="20622954">
              <a:off x="7239517" y="795644"/>
              <a:ext cx="1682874" cy="345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/>
                <a:t>Cold</a:t>
              </a:r>
              <a:r>
                <a:rPr lang="nl-NL" dirty="0"/>
                <a:t> carrier </a:t>
              </a:r>
              <a:r>
                <a:rPr lang="nl-NL" dirty="0" err="1"/>
                <a:t>plate</a:t>
              </a:r>
              <a:endParaRPr lang="en-GB" dirty="0"/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5D4AE835-981B-4BD0-B599-CD580C300329}"/>
                </a:ext>
              </a:extLst>
            </p:cNvPr>
            <p:cNvSpPr txBox="1"/>
            <p:nvPr/>
          </p:nvSpPr>
          <p:spPr>
            <a:xfrm>
              <a:off x="8192380" y="-69709"/>
              <a:ext cx="1050289" cy="604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/>
                <a:t>Wirebond</a:t>
              </a:r>
              <a:endParaRPr lang="nl-NL" dirty="0"/>
            </a:p>
            <a:p>
              <a:pPr algn="r"/>
              <a:r>
                <a:rPr lang="nl-NL" dirty="0"/>
                <a:t>PCB</a:t>
              </a:r>
              <a:endParaRPr lang="en-GB" dirty="0"/>
            </a:p>
          </p:txBody>
        </p:sp>
      </p:grpSp>
      <p:sp>
        <p:nvSpPr>
          <p:cNvPr id="21" name="Tekstvak 20">
            <a:extLst>
              <a:ext uri="{FF2B5EF4-FFF2-40B4-BE49-F238E27FC236}">
                <a16:creationId xmlns:a16="http://schemas.microsoft.com/office/drawing/2014/main" id="{0D097055-6613-46C5-BDF2-FEA1BCA3E142}"/>
              </a:ext>
            </a:extLst>
          </p:cNvPr>
          <p:cNvSpPr txBox="1"/>
          <p:nvPr/>
        </p:nvSpPr>
        <p:spPr>
          <a:xfrm>
            <a:off x="4185100" y="6201897"/>
            <a:ext cx="171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Quad base </a:t>
            </a:r>
            <a:r>
              <a:rPr lang="nl-NL" dirty="0" err="1"/>
              <a:t>plate</a:t>
            </a:r>
            <a:endParaRPr lang="en-GB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2571BC94-9AE6-4F80-8FB4-A0DE81F2A148}"/>
              </a:ext>
            </a:extLst>
          </p:cNvPr>
          <p:cNvSpPr txBox="1"/>
          <p:nvPr/>
        </p:nvSpPr>
        <p:spPr>
          <a:xfrm>
            <a:off x="1123296" y="6202374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Quad</a:t>
            </a:r>
            <a:endParaRPr lang="en-GB" dirty="0"/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10E963A2-CB9A-4010-B8CC-1D0F24F98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222" y="3665255"/>
            <a:ext cx="2965978" cy="1926662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3608E785-7C6B-4429-A7A3-D7BD2737134B}"/>
              </a:ext>
            </a:extLst>
          </p:cNvPr>
          <p:cNvSpPr txBox="1"/>
          <p:nvPr/>
        </p:nvSpPr>
        <p:spPr>
          <a:xfrm>
            <a:off x="6957136" y="6214062"/>
            <a:ext cx="2077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Quad without </a:t>
            </a:r>
            <a:r>
              <a:rPr lang="nl-NL" dirty="0" err="1"/>
              <a:t>guard</a:t>
            </a:r>
            <a:endParaRPr lang="en-GB" dirty="0"/>
          </a:p>
        </p:txBody>
      </p:sp>
      <p:pic>
        <p:nvPicPr>
          <p:cNvPr id="38" name="Afbeelding 37">
            <a:extLst>
              <a:ext uri="{FF2B5EF4-FFF2-40B4-BE49-F238E27FC236}">
                <a16:creationId xmlns:a16="http://schemas.microsoft.com/office/drawing/2014/main" id="{1AC3FDBC-808A-4781-81B4-C3C1968D4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8187" y="3082217"/>
            <a:ext cx="2365532" cy="3140546"/>
          </a:xfrm>
          <a:prstGeom prst="rect">
            <a:avLst/>
          </a:prstGeom>
        </p:spPr>
      </p:pic>
      <p:sp>
        <p:nvSpPr>
          <p:cNvPr id="39" name="Tekstvak 38">
            <a:extLst>
              <a:ext uri="{FF2B5EF4-FFF2-40B4-BE49-F238E27FC236}">
                <a16:creationId xmlns:a16="http://schemas.microsoft.com/office/drawing/2014/main" id="{5F7C2A8D-BF43-4349-924B-6256C75026E6}"/>
              </a:ext>
            </a:extLst>
          </p:cNvPr>
          <p:cNvSpPr txBox="1"/>
          <p:nvPr/>
        </p:nvSpPr>
        <p:spPr>
          <a:xfrm>
            <a:off x="10466504" y="6214062"/>
            <a:ext cx="95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Test Box</a:t>
            </a:r>
            <a:endParaRPr lang="en-GB" dirty="0"/>
          </a:p>
        </p:txBody>
      </p:sp>
      <p:sp>
        <p:nvSpPr>
          <p:cNvPr id="40" name="Tijdelijke aanduiding voor datum 39">
            <a:extLst>
              <a:ext uri="{FF2B5EF4-FFF2-40B4-BE49-F238E27FC236}">
                <a16:creationId xmlns:a16="http://schemas.microsoft.com/office/drawing/2014/main" id="{4E8D16D5-8ADB-4916-A52D-715E8DC9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0B1C175-2F50-4258-B31F-3133E6E86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3979762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F1DF8562-5671-4CDB-8E2D-6D6105D12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10" r="11032" b="3091"/>
          <a:stretch/>
        </p:blipFill>
        <p:spPr>
          <a:xfrm>
            <a:off x="5368098" y="2196766"/>
            <a:ext cx="6200320" cy="43354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0BE703-6B2E-42F0-B6F2-5ABA2E473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163300" cy="1325563"/>
          </a:xfrm>
        </p:spPr>
        <p:txBody>
          <a:bodyPr/>
          <a:lstStyle/>
          <a:p>
            <a:r>
              <a:rPr lang="en-US" dirty="0"/>
              <a:t>Quad tested with electron beam at Bonn (2018)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732AF2-4121-45B1-BDC8-6C549231E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Also tested in another test beam with 2.5 GeV electrons at the ELSA Facility in Bonn on 4-5 October 2018</a:t>
            </a:r>
          </a:p>
          <a:p>
            <a:r>
              <a:rPr lang="en-US" dirty="0"/>
              <a:t>Analysis just started…</a:t>
            </a:r>
          </a:p>
          <a:p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93168D-F28D-4DC4-9373-B8D1FF6E9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24330" r="22391" b="31225"/>
          <a:stretch/>
        </p:blipFill>
        <p:spPr>
          <a:xfrm>
            <a:off x="305644" y="2967875"/>
            <a:ext cx="4840549" cy="320908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D2C3525-B123-4565-9BAA-1D8A7A3C3C0F}"/>
              </a:ext>
            </a:extLst>
          </p:cNvPr>
          <p:cNvSpPr txBox="1"/>
          <p:nvPr/>
        </p:nvSpPr>
        <p:spPr>
          <a:xfrm>
            <a:off x="612679" y="6176963"/>
            <a:ext cx="422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Improved Quad setup in test beam at Bonn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377983D-EBDE-4DEE-9733-90C63916F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2A8B219-15BD-477B-BAA9-D600483F196C}"/>
              </a:ext>
            </a:extLst>
          </p:cNvPr>
          <p:cNvSpPr txBox="1"/>
          <p:nvPr/>
        </p:nvSpPr>
        <p:spPr>
          <a:xfrm>
            <a:off x="5368098" y="2398990"/>
            <a:ext cx="131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Preliminary</a:t>
            </a:r>
            <a:r>
              <a:rPr lang="nl-NL" i="1" dirty="0"/>
              <a:t> </a:t>
            </a:r>
            <a:endParaRPr lang="en-GB" i="1" dirty="0"/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99341953-91AD-4B71-B9A8-4C43AC59AC8C}"/>
              </a:ext>
            </a:extLst>
          </p:cNvPr>
          <p:cNvSpPr/>
          <p:nvPr/>
        </p:nvSpPr>
        <p:spPr>
          <a:xfrm>
            <a:off x="8931275" y="3397250"/>
            <a:ext cx="266700" cy="1714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A73DFF0-0068-415E-B4FA-111B92C8C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1685561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DC0C32-04FD-4B31-986A-C781A437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a </a:t>
            </a:r>
            <a:r>
              <a:rPr lang="en-US" dirty="0" err="1"/>
              <a:t>GridPix</a:t>
            </a:r>
            <a:r>
              <a:rPr lang="en-US" dirty="0"/>
              <a:t> TPC at ILC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064717E-D07E-4D8B-A0CB-66CADE4513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From full DD4HEP (Geant4) simulation, momentum resolution can be determined</a:t>
                </a:r>
              </a:p>
              <a:p>
                <a:r>
                  <a:rPr lang="en-US" dirty="0"/>
                  <a:t>Momentum resolution is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e>
                    </m:acc>
                  </m:oMath>
                </a14:m>
                <a:r>
                  <a:rPr lang="en-US" dirty="0"/>
                  <a:t> 20% better (scaled from 100% coverage)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064717E-D07E-4D8B-A0CB-66CADE4513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2" t="-1765" r="-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BF56A5-B6AC-4634-8E21-8BB887429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3610D5F5-5686-42DB-B004-69C83E046BA3}"/>
              </a:ext>
            </a:extLst>
          </p:cNvPr>
          <p:cNvGrpSpPr/>
          <p:nvPr/>
        </p:nvGrpSpPr>
        <p:grpSpPr>
          <a:xfrm>
            <a:off x="7071031" y="2559796"/>
            <a:ext cx="5487732" cy="3947317"/>
            <a:chOff x="923934" y="2262179"/>
            <a:chExt cx="6027040" cy="4335240"/>
          </a:xfrm>
        </p:grpSpPr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5D7A8992-3AF9-47E6-A4BE-B3C68EC6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934" y="2262179"/>
              <a:ext cx="6027040" cy="4335240"/>
            </a:xfrm>
            <a:prstGeom prst="rect">
              <a:avLst/>
            </a:prstGeom>
          </p:spPr>
        </p:pic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152B942B-3EA0-4E8A-AF94-E2766669E950}"/>
                </a:ext>
              </a:extLst>
            </p:cNvPr>
            <p:cNvSpPr txBox="1"/>
            <p:nvPr/>
          </p:nvSpPr>
          <p:spPr>
            <a:xfrm>
              <a:off x="2454275" y="3583239"/>
              <a:ext cx="18473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7344E5EB-C69A-4727-91B3-502D7549EA11}"/>
                    </a:ext>
                  </a:extLst>
                </p:cNvPr>
                <p:cNvSpPr txBox="1"/>
                <p:nvPr/>
              </p:nvSpPr>
              <p:spPr>
                <a:xfrm>
                  <a:off x="3791875" y="3865025"/>
                  <a:ext cx="2062489" cy="2735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∼</m:t>
                      </m:r>
                    </m:oMath>
                  </a14:m>
                  <a:r>
                    <a:rPr lang="nl-NL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ATLAS </a:t>
                  </a:r>
                  <a:r>
                    <a:rPr lang="nl-NL" sz="1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inner</a:t>
                  </a:r>
                  <a:r>
                    <a:rPr lang="nl-NL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detector barrel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7344E5EB-C69A-4727-91B3-502D7549EA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1875" y="3865025"/>
                  <a:ext cx="2062489" cy="273526"/>
                </a:xfrm>
                <a:prstGeom prst="rect">
                  <a:avLst/>
                </a:prstGeom>
                <a:blipFill>
                  <a:blip r:embed="rId5"/>
                  <a:stretch>
                    <a:fillRect b="-975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4CB6D097-91B7-4AFA-81FC-142B96841A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1501" y="3919174"/>
              <a:ext cx="2607230" cy="0"/>
            </a:xfrm>
            <a:prstGeom prst="line">
              <a:avLst/>
            </a:prstGeom>
            <a:ln w="12700" cap="rnd">
              <a:solidFill>
                <a:srgbClr val="31D735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31493881-0749-43BF-834B-A28337A7F8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1492" y="3857437"/>
              <a:ext cx="2607230" cy="0"/>
            </a:xfrm>
            <a:prstGeom prst="line">
              <a:avLst/>
            </a:prstGeom>
            <a:ln w="12700">
              <a:headEnd type="diamond" w="sm" len="sm"/>
              <a:tailEnd type="diamond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kstvak 14">
                  <a:extLst>
                    <a:ext uri="{FF2B5EF4-FFF2-40B4-BE49-F238E27FC236}">
                      <a16:creationId xmlns:a16="http://schemas.microsoft.com/office/drawing/2014/main" id="{8E9DBAED-A25F-47CD-95FD-BB9A0A0F7811}"/>
                    </a:ext>
                  </a:extLst>
                </p:cNvPr>
                <p:cNvSpPr txBox="1"/>
                <p:nvPr/>
              </p:nvSpPr>
              <p:spPr>
                <a:xfrm>
                  <a:off x="3791875" y="3622863"/>
                  <a:ext cx="1948520" cy="2735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∼</m:t>
                      </m:r>
                    </m:oMath>
                  </a14:m>
                  <a:r>
                    <a:rPr lang="nl-NL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DELPHI </a:t>
                  </a:r>
                  <a:r>
                    <a:rPr lang="nl-NL" sz="1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all</a:t>
                  </a:r>
                  <a:r>
                    <a:rPr lang="nl-NL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1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trackers</a:t>
                  </a:r>
                  <a:r>
                    <a:rPr lang="nl-NL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barrel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5" name="Tekstvak 14">
                  <a:extLst>
                    <a:ext uri="{FF2B5EF4-FFF2-40B4-BE49-F238E27FC236}">
                      <a16:creationId xmlns:a16="http://schemas.microsoft.com/office/drawing/2014/main" id="{8E9DBAED-A25F-47CD-95FD-BB9A0A0F78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1875" y="3622863"/>
                  <a:ext cx="1948520" cy="273526"/>
                </a:xfrm>
                <a:prstGeom prst="rect">
                  <a:avLst/>
                </a:prstGeom>
                <a:blipFill>
                  <a:blip r:embed="rId6"/>
                  <a:stretch>
                    <a:fillRect b="-975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kstvak 28">
            <a:extLst>
              <a:ext uri="{FF2B5EF4-FFF2-40B4-BE49-F238E27FC236}">
                <a16:creationId xmlns:a16="http://schemas.microsoft.com/office/drawing/2014/main" id="{52E22440-F58C-4C91-B059-DC4939AEB816}"/>
              </a:ext>
            </a:extLst>
          </p:cNvPr>
          <p:cNvSpPr txBox="1"/>
          <p:nvPr/>
        </p:nvSpPr>
        <p:spPr>
          <a:xfrm>
            <a:off x="0" y="2484715"/>
            <a:ext cx="334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Realistic tiling with quad module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3A433B2D-D4DB-4E83-84C0-4807BC7E39D1}"/>
              </a:ext>
            </a:extLst>
          </p:cNvPr>
          <p:cNvGrpSpPr/>
          <p:nvPr/>
        </p:nvGrpSpPr>
        <p:grpSpPr>
          <a:xfrm>
            <a:off x="676" y="2929128"/>
            <a:ext cx="3610577" cy="3649043"/>
            <a:chOff x="5430080" y="2925199"/>
            <a:chExt cx="3610577" cy="3649043"/>
          </a:xfrm>
        </p:grpSpPr>
        <p:pic>
          <p:nvPicPr>
            <p:cNvPr id="28" name="Afbeelding 27">
              <a:extLst>
                <a:ext uri="{FF2B5EF4-FFF2-40B4-BE49-F238E27FC236}">
                  <a16:creationId xmlns:a16="http://schemas.microsoft.com/office/drawing/2014/main" id="{DD81C49C-E222-4D56-8D18-046089480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298" t="12142" r="13786"/>
            <a:stretch/>
          </p:blipFill>
          <p:spPr>
            <a:xfrm>
              <a:off x="5430080" y="2925199"/>
              <a:ext cx="3610577" cy="3649043"/>
            </a:xfrm>
            <a:prstGeom prst="rect">
              <a:avLst/>
            </a:prstGeom>
          </p:spPr>
        </p:pic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D17C0161-89B2-46EC-B2D7-365F46FF8041}"/>
                </a:ext>
              </a:extLst>
            </p:cNvPr>
            <p:cNvSpPr txBox="1"/>
            <p:nvPr/>
          </p:nvSpPr>
          <p:spPr>
            <a:xfrm>
              <a:off x="7793412" y="5796381"/>
              <a:ext cx="106612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NL" sz="1200" dirty="0" err="1"/>
                <a:t>Coverage</a:t>
              </a:r>
              <a:r>
                <a:rPr lang="nl-NL" sz="1200" dirty="0"/>
                <a:t> 59%</a:t>
              </a:r>
              <a:endParaRPr lang="en-GB" sz="1200" dirty="0"/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7803A2CB-AB9C-43C1-ADF4-F897092F4F0C}"/>
              </a:ext>
            </a:extLst>
          </p:cNvPr>
          <p:cNvSpPr txBox="1"/>
          <p:nvPr/>
        </p:nvSpPr>
        <p:spPr>
          <a:xfrm>
            <a:off x="7654344" y="2500697"/>
            <a:ext cx="593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Momentum </a:t>
            </a:r>
            <a:r>
              <a:rPr lang="nl-NL" dirty="0" err="1"/>
              <a:t>resolution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a 50 </a:t>
            </a:r>
            <a:r>
              <a:rPr lang="nl-NL" dirty="0" err="1"/>
              <a:t>GeV</a:t>
            </a:r>
            <a:r>
              <a:rPr lang="nl-NL" dirty="0"/>
              <a:t> muon</a:t>
            </a:r>
            <a:endParaRPr lang="en-GB" dirty="0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521F3284-30F6-4112-BAAA-4D9F4F850E3C}"/>
              </a:ext>
            </a:extLst>
          </p:cNvPr>
          <p:cNvGrpSpPr/>
          <p:nvPr/>
        </p:nvGrpSpPr>
        <p:grpSpPr>
          <a:xfrm>
            <a:off x="3460439" y="2488857"/>
            <a:ext cx="3982262" cy="3820396"/>
            <a:chOff x="4994715" y="2627602"/>
            <a:chExt cx="3742307" cy="3590194"/>
          </a:xfrm>
        </p:grpSpPr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370FE3F6-BE2A-4A89-88D1-0C0A8AF5E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lum/>
              <a:alphaModFix/>
            </a:blip>
            <a:srcRect l="45850" t="15358" r="14345" b="6475"/>
            <a:stretch/>
          </p:blipFill>
          <p:spPr>
            <a:xfrm>
              <a:off x="5202442" y="3037086"/>
              <a:ext cx="3097543" cy="31807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1B33EBF6-FBF0-4FA9-B09B-938B93B1AD88}"/>
                </a:ext>
              </a:extLst>
            </p:cNvPr>
            <p:cNvSpPr txBox="1"/>
            <p:nvPr/>
          </p:nvSpPr>
          <p:spPr>
            <a:xfrm>
              <a:off x="4994715" y="2627602"/>
              <a:ext cx="3742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50 </a:t>
              </a:r>
              <a:r>
                <a:rPr lang="nl-NL" dirty="0" err="1"/>
                <a:t>GeV</a:t>
              </a:r>
              <a:r>
                <a:rPr lang="nl-NL" dirty="0"/>
                <a:t> muon track </a:t>
              </a:r>
              <a:r>
                <a:rPr lang="nl-NL" dirty="0" err="1"/>
                <a:t>with</a:t>
              </a:r>
              <a:r>
                <a:rPr lang="nl-NL" dirty="0"/>
                <a:t> pixel </a:t>
              </a:r>
              <a:r>
                <a:rPr lang="nl-NL" dirty="0" err="1"/>
                <a:t>readout</a:t>
              </a:r>
              <a:endParaRPr lang="en-GB" dirty="0"/>
            </a:p>
          </p:txBody>
        </p:sp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2287757B-09FA-4E3A-B4D0-F9C06876D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lum/>
              <a:alphaModFix/>
            </a:blip>
            <a:srcRect l="25896" t="18797" r="35241" b="25512"/>
            <a:stretch/>
          </p:blipFill>
          <p:spPr>
            <a:xfrm>
              <a:off x="5255456" y="4721324"/>
              <a:ext cx="1154784" cy="1191347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prstDash val="solid"/>
            </a:ln>
          </p:spPr>
        </p:pic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C77D2713-BEF4-4216-9CB5-7482FD1B62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5894" y="4231481"/>
              <a:ext cx="1219200" cy="485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A11A443-F142-4EE5-9926-78304058F33A}"/>
                </a:ext>
              </a:extLst>
            </p:cNvPr>
            <p:cNvSpPr/>
            <p:nvPr/>
          </p:nvSpPr>
          <p:spPr>
            <a:xfrm>
              <a:off x="6462688" y="4226079"/>
              <a:ext cx="100012" cy="13279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AFDA2C1A-401D-4FE6-AAD1-8DB1735B2A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7310" y="4333307"/>
              <a:ext cx="145390" cy="15793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E34C751-B210-4B90-AC9B-6CE2F887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1064939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ILC can do measurement on the Higgs boson with great precision</a:t>
            </a:r>
          </a:p>
          <a:p>
            <a:endParaRPr lang="en-US" dirty="0"/>
          </a:p>
          <a:p>
            <a:r>
              <a:rPr lang="en-US" dirty="0"/>
              <a:t>With a </a:t>
            </a:r>
            <a:r>
              <a:rPr lang="en-US" dirty="0" err="1"/>
              <a:t>GridPix</a:t>
            </a:r>
            <a:r>
              <a:rPr lang="en-US" dirty="0"/>
              <a:t> readout the ILD TPC performance can be improved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GridPix</a:t>
            </a:r>
            <a:r>
              <a:rPr lang="en-US" dirty="0"/>
              <a:t> based on the Timepix3 chip was reliably operated in a test beam setup and has a resolution only limited by diffusion</a:t>
            </a:r>
          </a:p>
          <a:p>
            <a:endParaRPr lang="en-US" dirty="0"/>
          </a:p>
          <a:p>
            <a:r>
              <a:rPr lang="en-US" dirty="0"/>
              <a:t>A Quad module is built and data from a test beam is now under investigation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8DF8F9-DD6D-4158-9564-1A56EA3F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EA694F4-51D9-4296-A04D-DFEDFB239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194597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D533F-07A2-4C08-972B-AC4ED9722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804F632-FD14-41CA-90F2-76683E4DC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5D4C66-EF40-4909-A72A-61E9F13FB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DA6348D-26DA-42D9-BA0F-DD266280A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3396679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B58FA3-E454-4C26-8DE8-5534CE65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Run parameters and selection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37DFC1-68F7-474D-B6D2-ECDE30E39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noProof="0" dirty="0"/>
              <a:t>Use run with the highest single electron efficiency (close to 1)</a:t>
            </a:r>
          </a:p>
          <a:p>
            <a:r>
              <a:rPr lang="en-US" sz="2400" noProof="0" dirty="0"/>
              <a:t>Use basic selection cuts to find clean tracks (69% efficiency)</a:t>
            </a:r>
          </a:p>
          <a:p>
            <a:r>
              <a:rPr lang="en-US" sz="2400" noProof="0" dirty="0"/>
              <a:t>Drift velocity for T2K gas from </a:t>
            </a:r>
            <a:r>
              <a:rPr lang="en-US" sz="2400" noProof="0" dirty="0" err="1"/>
              <a:t>Magboltz</a:t>
            </a:r>
            <a:r>
              <a:rPr lang="en-US" sz="2400" noProof="0" dirty="0"/>
              <a:t> was 78.9 µm/ns (consistent with data)</a:t>
            </a:r>
          </a:p>
          <a:p>
            <a:endParaRPr lang="en-US" noProof="0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866D4E6B-3F00-405B-B7B2-A5425A419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022482"/>
              </p:ext>
            </p:extLst>
          </p:nvPr>
        </p:nvGraphicFramePr>
        <p:xfrm>
          <a:off x="4982097" y="3135223"/>
          <a:ext cx="2595559" cy="2865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20998">
                  <a:extLst>
                    <a:ext uri="{9D8B030D-6E8A-4147-A177-3AD203B41FA5}">
                      <a16:colId xmlns:a16="http://schemas.microsoft.com/office/drawing/2014/main" val="499816387"/>
                    </a:ext>
                  </a:extLst>
                </a:gridCol>
                <a:gridCol w="1374561">
                  <a:extLst>
                    <a:ext uri="{9D8B030D-6E8A-4147-A177-3AD203B41FA5}">
                      <a16:colId xmlns:a16="http://schemas.microsoft.com/office/drawing/2014/main" val="34517250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nl-NL" dirty="0"/>
                        <a:t>Run 347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34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34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958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Duration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60 min.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5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Triggers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4 733 381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75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V</a:t>
                      </a:r>
                      <a:r>
                        <a:rPr lang="nl-NL" baseline="-25000" dirty="0" err="1"/>
                        <a:t>grid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350 V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926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E</a:t>
                      </a:r>
                      <a:r>
                        <a:rPr lang="nl-NL" baseline="-25000" dirty="0" err="1"/>
                        <a:t>drift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280 V/cm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838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Rotation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17 </a:t>
                      </a:r>
                      <a:r>
                        <a:rPr lang="nl-NL" dirty="0" err="1"/>
                        <a:t>degr</a:t>
                      </a:r>
                      <a:r>
                        <a:rPr lang="nl-NL" dirty="0"/>
                        <a:t>.</a:t>
                      </a:r>
                    </a:p>
                    <a:p>
                      <a:pPr algn="r"/>
                      <a:r>
                        <a:rPr lang="nl-NL" dirty="0"/>
                        <a:t>0 </a:t>
                      </a:r>
                      <a:r>
                        <a:rPr lang="nl-NL" dirty="0" err="1"/>
                        <a:t>degr</a:t>
                      </a:r>
                      <a:r>
                        <a:rPr lang="nl-NL" dirty="0"/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99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Threshold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800 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965447"/>
                  </a:ext>
                </a:extLst>
              </a:tr>
            </a:tbl>
          </a:graphicData>
        </a:graphic>
      </p:graphicFrame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63EA5521-0F25-4466-9FFC-8A7D3691FAC3}"/>
              </a:ext>
            </a:extLst>
          </p:cNvPr>
          <p:cNvSpPr/>
          <p:nvPr/>
        </p:nvSpPr>
        <p:spPr>
          <a:xfrm>
            <a:off x="5047791" y="3557943"/>
            <a:ext cx="2482105" cy="667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olid"/>
          </a:ln>
        </p:spPr>
        <p:txBody>
          <a:bodyPr vert="horz" wrap="none" lIns="109080" tIns="64080" rIns="109080" bIns="6408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FreeSans" pitchFamily="2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2921FCE-7DC0-462B-BEA1-B62E82B1E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7"/>
          <a:stretch/>
        </p:blipFill>
        <p:spPr>
          <a:xfrm>
            <a:off x="1" y="2996124"/>
            <a:ext cx="4809646" cy="354755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9D8471B-6B2C-4CAE-82E6-23A02E0ED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106" y="3100698"/>
            <a:ext cx="4346644" cy="3468067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32F41B9C-9483-4581-A732-15D53BCE0F95}"/>
              </a:ext>
            </a:extLst>
          </p:cNvPr>
          <p:cNvSpPr/>
          <p:nvPr/>
        </p:nvSpPr>
        <p:spPr>
          <a:xfrm>
            <a:off x="4524375" y="3242696"/>
            <a:ext cx="285273" cy="315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jdelijke aanduiding voor datum 8">
            <a:extLst>
              <a:ext uri="{FF2B5EF4-FFF2-40B4-BE49-F238E27FC236}">
                <a16:creationId xmlns:a16="http://schemas.microsoft.com/office/drawing/2014/main" id="{7EBD74D3-8F52-4272-9654-DCB76075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03FE2361-7F53-42B7-BF9C-7655B10B9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1226794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5BD10-3561-40C1-A86E-F92A2A26A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Time walk correction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F827ABC5-F684-4525-99D8-D01DFEA70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456" y="1212593"/>
            <a:ext cx="4360359" cy="316192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CBF5646-A831-4825-83B0-702A44E08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6"/>
          <a:stretch/>
        </p:blipFill>
        <p:spPr>
          <a:xfrm>
            <a:off x="7800975" y="1019275"/>
            <a:ext cx="4267782" cy="328992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FB65D6C-86DD-4718-8A44-A2BC1911503C}"/>
              </a:ext>
            </a:extLst>
          </p:cNvPr>
          <p:cNvSpPr txBox="1"/>
          <p:nvPr/>
        </p:nvSpPr>
        <p:spPr>
          <a:xfrm>
            <a:off x="165401" y="4457925"/>
            <a:ext cx="3280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walk error: time of arrival depends on signal amplitude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111457A6-CDDD-4B59-8774-6F620965FF78}"/>
                  </a:ext>
                </a:extLst>
              </p:cNvPr>
              <p:cNvSpPr txBox="1"/>
              <p:nvPr/>
            </p:nvSpPr>
            <p:spPr>
              <a:xfrm>
                <a:off x="3724987" y="4457925"/>
                <a:ext cx="3960828" cy="2275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Time walk can be corrected using Time over Threshold (</a:t>
                </a:r>
                <a:r>
                  <a:rPr lang="en-US" dirty="0" err="1"/>
                  <a:t>ToT</a:t>
                </a:r>
                <a:r>
                  <a:rPr lang="en-US" dirty="0"/>
                  <a:t>) as a measure for signal strength </a:t>
                </a:r>
              </a:p>
              <a:p>
                <a:endParaRPr lang="en-US" dirty="0"/>
              </a:p>
              <a:p>
                <a:r>
                  <a:rPr lang="en-US" dirty="0"/>
                  <a:t>First order correction fitted and applied: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ea typeface="Cambria Math" panose="02040503050406030204" pitchFamily="18" charset="0"/>
                            </a:rPr>
                            <m:t>timewalk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𝑇𝑜𝑇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111457A6-CDDD-4B59-8774-6F620965F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987" y="4457925"/>
                <a:ext cx="3960828" cy="2275688"/>
              </a:xfrm>
              <a:prstGeom prst="rect">
                <a:avLst/>
              </a:prstGeom>
              <a:blipFill>
                <a:blip r:embed="rId6"/>
                <a:stretch>
                  <a:fillRect l="-1231" t="-1337" r="-1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kstvak 9">
            <a:extLst>
              <a:ext uri="{FF2B5EF4-FFF2-40B4-BE49-F238E27FC236}">
                <a16:creationId xmlns:a16="http://schemas.microsoft.com/office/drawing/2014/main" id="{F0A02073-80EB-4682-B344-CD71A86C1F28}"/>
              </a:ext>
            </a:extLst>
          </p:cNvPr>
          <p:cNvSpPr txBox="1"/>
          <p:nvPr/>
        </p:nvSpPr>
        <p:spPr>
          <a:xfrm>
            <a:off x="8336590" y="4457925"/>
            <a:ext cx="3280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Residual distribution improved</a:t>
            </a:r>
          </a:p>
          <a:p>
            <a:endParaRPr lang="en-US" dirty="0"/>
          </a:p>
          <a:p>
            <a:r>
              <a:rPr lang="en-US" dirty="0"/>
              <a:t>Higher order corrections were also tried but did not yield further improvements</a:t>
            </a:r>
          </a:p>
          <a:p>
            <a:endParaRPr lang="en-US" dirty="0"/>
          </a:p>
        </p:txBody>
      </p:sp>
      <p:sp>
        <p:nvSpPr>
          <p:cNvPr id="11" name="Tijdelijke aanduiding voor datum 10">
            <a:extLst>
              <a:ext uri="{FF2B5EF4-FFF2-40B4-BE49-F238E27FC236}">
                <a16:creationId xmlns:a16="http://schemas.microsoft.com/office/drawing/2014/main" id="{5311C1EC-AC68-45A9-87AB-7BCC4817F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DE6A87E0-C7F1-47A8-A26B-139A4DBCC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09" y="1615224"/>
            <a:ext cx="3285060" cy="238527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8B388523-F677-4F3C-960C-3E4CEED183B1}"/>
              </a:ext>
            </a:extLst>
          </p:cNvPr>
          <p:cNvSpPr txBox="1"/>
          <p:nvPr/>
        </p:nvSpPr>
        <p:spPr>
          <a:xfrm>
            <a:off x="1836587" y="3996382"/>
            <a:ext cx="15279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B</a:t>
            </a:r>
            <a:r>
              <a:rPr lang="en-GB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lum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, Particle detection 2008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CF16A9-EDC4-49C8-AC82-4D764CBCD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3274671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E27843D-FCF5-4DA2-AACF-70EE76FE7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97" y="1461326"/>
            <a:ext cx="5185434" cy="38250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6CE40CC-8319-4A1B-902D-84C502BE7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noProof="0" dirty="0"/>
              <a:t>Single hit resolution in drift direction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F240048-EBDC-47CB-A7BA-DCF18617E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84" y="4950647"/>
            <a:ext cx="1927523" cy="1373987"/>
          </a:xfrm>
          <a:prstGeom prst="rect">
            <a:avLst/>
          </a:prstGeom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81F7B637-FDA0-4987-A40B-C4E596BDFF4D}"/>
              </a:ext>
            </a:extLst>
          </p:cNvPr>
          <p:cNvSpPr/>
          <p:nvPr/>
        </p:nvSpPr>
        <p:spPr>
          <a:xfrm>
            <a:off x="391297" y="4989046"/>
            <a:ext cx="766634" cy="240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055B4BCC-652D-4990-B187-503938BA1BF9}"/>
                  </a:ext>
                </a:extLst>
              </p:cNvPr>
              <p:cNvSpPr/>
              <p:nvPr/>
            </p:nvSpPr>
            <p:spPr>
              <a:xfrm>
                <a:off x="2219130" y="5446357"/>
                <a:ext cx="3556519" cy="652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226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01±5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expected)</a:t>
                </a:r>
              </a:p>
            </p:txBody>
          </p:sp>
        </mc:Choice>
        <mc:Fallback xmlns="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055B4BCC-652D-4990-B187-503938BA1B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130" y="5446357"/>
                <a:ext cx="3556519" cy="652486"/>
              </a:xfrm>
              <a:prstGeom prst="rect">
                <a:avLst/>
              </a:prstGeom>
              <a:blipFill>
                <a:blip r:embed="rId5"/>
                <a:stretch>
                  <a:fillRect l="-1372" b="-140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jdelijke aanduiding voor datum 20">
            <a:extLst>
              <a:ext uri="{FF2B5EF4-FFF2-40B4-BE49-F238E27FC236}">
                <a16:creationId xmlns:a16="http://schemas.microsoft.com/office/drawing/2014/main" id="{6BAD89FA-7F3C-4C6A-9FE5-D950E83F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jdelijke aanduiding voor inhoud 4">
                <a:extLst>
                  <a:ext uri="{FF2B5EF4-FFF2-40B4-BE49-F238E27FC236}">
                    <a16:creationId xmlns:a16="http://schemas.microsoft.com/office/drawing/2014/main" id="{1DC2909F-3E24-46E5-ADE9-C678438522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03120" y="1520890"/>
                <a:ext cx="5961600" cy="50385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noProof="0" dirty="0"/>
                  <a:t>Single hit resolution in drift direction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noProof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noProof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nl-NL" b="0" i="1" noProof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noProof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noProof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 noProof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noProof="0" dirty="0"/>
              </a:p>
              <a:p>
                <a:pPr marL="0" indent="0">
                  <a:buNone/>
                </a:pPr>
                <a:r>
                  <a:rPr lang="en-US" noProof="0" dirty="0"/>
                  <a:t>Depends 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noProof="0" dirty="0"/>
                  <a:t> from fit</a:t>
                </a:r>
              </a:p>
              <a:p>
                <a:r>
                  <a:rPr lang="en-US" noProof="0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nl-NL" b="0" i="1" noProof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noProof="0" dirty="0"/>
                  <a:t> from fit</a:t>
                </a:r>
              </a:p>
              <a:p>
                <a:endParaRPr lang="en-US" noProof="0" dirty="0"/>
              </a:p>
              <a:p>
                <a:pPr marL="0" indent="0">
                  <a:buNone/>
                </a:pPr>
                <a:r>
                  <a:rPr lang="en-US" noProof="0" dirty="0"/>
                  <a:t>Because of a large time walk error in hits with a low signal strength, an additional </a:t>
                </a:r>
                <a:r>
                  <a:rPr lang="en-US" noProof="0" dirty="0" err="1"/>
                  <a:t>ToT</a:t>
                </a:r>
                <a:r>
                  <a:rPr lang="en-US" noProof="0" dirty="0"/>
                  <a:t> cut (&gt;0.60 µs) was imposed</a:t>
                </a:r>
              </a:p>
              <a:p>
                <a:pPr marL="0" indent="0">
                  <a:buNone/>
                </a:pPr>
                <a:endParaRPr lang="en-US" noProof="0" dirty="0"/>
              </a:p>
            </p:txBody>
          </p:sp>
        </mc:Choice>
        <mc:Fallback xmlns="">
          <p:sp>
            <p:nvSpPr>
              <p:cNvPr id="24" name="Tijdelijke aanduiding voor inhoud 4">
                <a:extLst>
                  <a:ext uri="{FF2B5EF4-FFF2-40B4-BE49-F238E27FC236}">
                    <a16:creationId xmlns:a16="http://schemas.microsoft.com/office/drawing/2014/main" id="{1DC2909F-3E24-46E5-ADE9-C67843852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120" y="1520890"/>
                <a:ext cx="5961600" cy="5038530"/>
              </a:xfrm>
              <a:prstGeom prst="rect">
                <a:avLst/>
              </a:prstGeom>
              <a:blipFill>
                <a:blip r:embed="rId6"/>
                <a:stretch>
                  <a:fillRect l="-1636" t="-1693" r="-3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02FABCE5-B259-4167-A940-B44647BF5348}"/>
                  </a:ext>
                </a:extLst>
              </p:cNvPr>
              <p:cNvSpPr/>
              <p:nvPr/>
            </p:nvSpPr>
            <p:spPr>
              <a:xfrm>
                <a:off x="4404049" y="3216771"/>
                <a:ext cx="1231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 xmlns=""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02FABCE5-B259-4167-A940-B44647BF5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049" y="3216771"/>
                <a:ext cx="1231900" cy="369332"/>
              </a:xfrm>
              <a:prstGeom prst="rect">
                <a:avLst/>
              </a:prstGeom>
              <a:blipFill>
                <a:blip r:embed="rId7"/>
                <a:stretch>
                  <a:fillRect l="-3941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EE0F478-0777-4986-9494-2B0E6C4BC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3325247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6CE6238-3FC0-4D27-BE41-DA9B56D0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Mean residuals from test beam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3F26F133-2B5F-4657-81CB-F3823BFBAD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12482" y="2494907"/>
            <a:ext cx="5181600" cy="4102511"/>
          </a:xfrm>
          <a:prstGeom prst="rect">
            <a:avLst/>
          </a:prstGeom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65DAC6F5-F8BF-4F2D-8FEA-4B06F370F5AE}"/>
              </a:ext>
            </a:extLst>
          </p:cNvPr>
          <p:cNvCxnSpPr>
            <a:cxnSpLocks/>
          </p:cNvCxnSpPr>
          <p:nvPr/>
        </p:nvCxnSpPr>
        <p:spPr>
          <a:xfrm>
            <a:off x="7829660" y="2526437"/>
            <a:ext cx="0" cy="299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18B1D328-FAE1-4AF8-B785-9AFE4FE82D66}"/>
              </a:ext>
            </a:extLst>
          </p:cNvPr>
          <p:cNvCxnSpPr>
            <a:cxnSpLocks/>
          </p:cNvCxnSpPr>
          <p:nvPr/>
        </p:nvCxnSpPr>
        <p:spPr>
          <a:xfrm>
            <a:off x="11093123" y="3293693"/>
            <a:ext cx="0" cy="299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C8D496C7-2532-465F-9B74-F1972C23A07F}"/>
              </a:ext>
            </a:extLst>
          </p:cNvPr>
          <p:cNvCxnSpPr>
            <a:cxnSpLocks/>
          </p:cNvCxnSpPr>
          <p:nvPr/>
        </p:nvCxnSpPr>
        <p:spPr>
          <a:xfrm>
            <a:off x="7931481" y="2526437"/>
            <a:ext cx="0" cy="29917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594E8294-D4A2-4791-8A75-7280E5DCA59A}"/>
              </a:ext>
            </a:extLst>
          </p:cNvPr>
          <p:cNvCxnSpPr>
            <a:cxnSpLocks/>
          </p:cNvCxnSpPr>
          <p:nvPr/>
        </p:nvCxnSpPr>
        <p:spPr>
          <a:xfrm>
            <a:off x="10998530" y="3293693"/>
            <a:ext cx="0" cy="29917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88BD2D04-E8C6-412D-BF94-3BD3093877BA}"/>
              </a:ext>
            </a:extLst>
          </p:cNvPr>
          <p:cNvCxnSpPr>
            <a:cxnSpLocks/>
          </p:cNvCxnSpPr>
          <p:nvPr/>
        </p:nvCxnSpPr>
        <p:spPr>
          <a:xfrm>
            <a:off x="7982061" y="2676025"/>
            <a:ext cx="2916621" cy="61766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ep 40">
            <a:extLst>
              <a:ext uri="{FF2B5EF4-FFF2-40B4-BE49-F238E27FC236}">
                <a16:creationId xmlns:a16="http://schemas.microsoft.com/office/drawing/2014/main" id="{A423BB55-C67D-46F3-889E-48DEEA2D5D1D}"/>
              </a:ext>
            </a:extLst>
          </p:cNvPr>
          <p:cNvGrpSpPr/>
          <p:nvPr/>
        </p:nvGrpSpPr>
        <p:grpSpPr>
          <a:xfrm>
            <a:off x="7834038" y="5510937"/>
            <a:ext cx="101821" cy="299176"/>
            <a:chOff x="7834038" y="5510937"/>
            <a:chExt cx="101821" cy="299176"/>
          </a:xfrm>
        </p:grpSpPr>
        <p:cxnSp>
          <p:nvCxnSpPr>
            <p:cNvPr id="21" name="Rechte verbindingslijn met pijl 20">
              <a:extLst>
                <a:ext uri="{FF2B5EF4-FFF2-40B4-BE49-F238E27FC236}">
                  <a16:creationId xmlns:a16="http://schemas.microsoft.com/office/drawing/2014/main" id="{500699D6-EB2E-46A3-95BC-1F4598BAB1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4038" y="5510937"/>
              <a:ext cx="0" cy="2991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met pijl 21">
              <a:extLst>
                <a:ext uri="{FF2B5EF4-FFF2-40B4-BE49-F238E27FC236}">
                  <a16:creationId xmlns:a16="http://schemas.microsoft.com/office/drawing/2014/main" id="{F6CF2B41-4FA9-468C-A652-DC06690F52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5859" y="5510937"/>
              <a:ext cx="0" cy="29917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F9CDF3D3-15F8-4777-8F7F-700F96449F24}"/>
              </a:ext>
            </a:extLst>
          </p:cNvPr>
          <p:cNvGrpSpPr/>
          <p:nvPr/>
        </p:nvGrpSpPr>
        <p:grpSpPr>
          <a:xfrm>
            <a:off x="10998530" y="5968137"/>
            <a:ext cx="101821" cy="299176"/>
            <a:chOff x="10998530" y="5968137"/>
            <a:chExt cx="101821" cy="299176"/>
          </a:xfrm>
        </p:grpSpPr>
        <p:cxnSp>
          <p:nvCxnSpPr>
            <p:cNvPr id="25" name="Rechte verbindingslijn met pijl 24">
              <a:extLst>
                <a:ext uri="{FF2B5EF4-FFF2-40B4-BE49-F238E27FC236}">
                  <a16:creationId xmlns:a16="http://schemas.microsoft.com/office/drawing/2014/main" id="{EC019AF7-A386-4150-A989-AE966570BD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100351" y="5968137"/>
              <a:ext cx="0" cy="2991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met pijl 25">
              <a:extLst>
                <a:ext uri="{FF2B5EF4-FFF2-40B4-BE49-F238E27FC236}">
                  <a16:creationId xmlns:a16="http://schemas.microsoft.com/office/drawing/2014/main" id="{9266448B-E8A6-4312-8597-9AF7104010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998530" y="5968137"/>
              <a:ext cx="0" cy="29917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jdelijke aanduiding voor datum 29">
            <a:extLst>
              <a:ext uri="{FF2B5EF4-FFF2-40B4-BE49-F238E27FC236}">
                <a16:creationId xmlns:a16="http://schemas.microsoft.com/office/drawing/2014/main" id="{1BC138DC-F508-46B9-9656-63825EDE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 dirty="0"/>
          </a:p>
        </p:txBody>
      </p:sp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FEBD5B1A-A31F-4CAB-8C8E-524F6F12C5CB}"/>
              </a:ext>
            </a:extLst>
          </p:cNvPr>
          <p:cNvCxnSpPr>
            <a:cxnSpLocks/>
          </p:cNvCxnSpPr>
          <p:nvPr/>
        </p:nvCxnSpPr>
        <p:spPr>
          <a:xfrm>
            <a:off x="10158453" y="5709052"/>
            <a:ext cx="287384" cy="9244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735C42BB-70A3-4EE0-A6CC-BC06FF5A8999}"/>
              </a:ext>
            </a:extLst>
          </p:cNvPr>
          <p:cNvCxnSpPr>
            <a:cxnSpLocks/>
          </p:cNvCxnSpPr>
          <p:nvPr/>
        </p:nvCxnSpPr>
        <p:spPr>
          <a:xfrm flipV="1">
            <a:off x="8242567" y="3311111"/>
            <a:ext cx="0" cy="299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hthoek 10">
            <a:extLst>
              <a:ext uri="{FF2B5EF4-FFF2-40B4-BE49-F238E27FC236}">
                <a16:creationId xmlns:a16="http://schemas.microsoft.com/office/drawing/2014/main" id="{A9B87D08-E24A-4700-ABFE-E647328C2F58}"/>
              </a:ext>
            </a:extLst>
          </p:cNvPr>
          <p:cNvSpPr/>
          <p:nvPr/>
        </p:nvSpPr>
        <p:spPr>
          <a:xfrm>
            <a:off x="8022932" y="3592869"/>
            <a:ext cx="2135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distortions of 60 µm </a:t>
            </a:r>
            <a:endParaRPr lang="en-GB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BA0EA00-6822-4FB7-9B0E-C878B0BF8825}"/>
              </a:ext>
            </a:extLst>
          </p:cNvPr>
          <p:cNvSpPr/>
          <p:nvPr/>
        </p:nvSpPr>
        <p:spPr>
          <a:xfrm rot="720329">
            <a:off x="8231285" y="2670626"/>
            <a:ext cx="2652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residuals are below 30 µm</a:t>
            </a:r>
            <a:endParaRPr lang="en-GB" dirty="0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C62FA4DD-9BDA-4045-9D69-A55F37772D49}"/>
              </a:ext>
            </a:extLst>
          </p:cNvPr>
          <p:cNvSpPr/>
          <p:nvPr/>
        </p:nvSpPr>
        <p:spPr>
          <a:xfrm>
            <a:off x="7829660" y="2204202"/>
            <a:ext cx="2969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Mean residual above 100 µm </a:t>
            </a:r>
            <a:endParaRPr lang="en-GB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A235FA77-5D34-43DA-8221-25F2CE564CEC}"/>
              </a:ext>
            </a:extLst>
          </p:cNvPr>
          <p:cNvSpPr/>
          <p:nvPr/>
        </p:nvSpPr>
        <p:spPr>
          <a:xfrm>
            <a:off x="9102074" y="5510937"/>
            <a:ext cx="1056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damaged</a:t>
            </a:r>
            <a:endParaRPr lang="en-GB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BB4004B3-60C2-4706-B188-9089BBA5D51C}"/>
              </a:ext>
            </a:extLst>
          </p:cNvPr>
          <p:cNvSpPr/>
          <p:nvPr/>
        </p:nvSpPr>
        <p:spPr>
          <a:xfrm>
            <a:off x="7725601" y="5756905"/>
            <a:ext cx="1691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Not enough hits</a:t>
            </a:r>
            <a:endParaRPr lang="en-GB" dirty="0"/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22F8E32D-FA09-4332-82F1-5C1C003E8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2030" y="2900440"/>
            <a:ext cx="2882564" cy="3378103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22230B4-1E85-4424-B57B-92536238F39F}"/>
              </a:ext>
            </a:extLst>
          </p:cNvPr>
          <p:cNvSpPr/>
          <p:nvPr/>
        </p:nvSpPr>
        <p:spPr>
          <a:xfrm>
            <a:off x="3847562" y="3293693"/>
            <a:ext cx="33781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Too small number of hits in first and last 8 columns (at edge)</a:t>
            </a:r>
          </a:p>
          <a:p>
            <a:r>
              <a:rPr lang="en-US" dirty="0">
                <a:solidFill>
                  <a:srgbClr val="C00000"/>
                </a:solidFill>
              </a:rPr>
              <a:t>Mean residual above 100 µm for columns 8-16, 240-248</a:t>
            </a:r>
          </a:p>
          <a:p>
            <a:r>
              <a:rPr lang="en-US" dirty="0">
                <a:solidFill>
                  <a:schemeClr val="accent6"/>
                </a:solidFill>
              </a:rPr>
              <a:t>From column 16-240, residuals are below 30 µm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Bottom right is damaged</a:t>
            </a:r>
          </a:p>
          <a:p>
            <a:r>
              <a:rPr lang="en-US" dirty="0">
                <a:solidFill>
                  <a:schemeClr val="accent2"/>
                </a:solidFill>
              </a:rPr>
              <a:t>Top left has distortions of 60 µm</a:t>
            </a:r>
          </a:p>
        </p:txBody>
      </p: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BBD1B7FB-E751-460A-954A-9F36221B307E}"/>
              </a:ext>
            </a:extLst>
          </p:cNvPr>
          <p:cNvCxnSpPr>
            <a:cxnSpLocks/>
          </p:cNvCxnSpPr>
          <p:nvPr/>
        </p:nvCxnSpPr>
        <p:spPr>
          <a:xfrm>
            <a:off x="3130597" y="5453107"/>
            <a:ext cx="123825" cy="17615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hoek 31">
            <a:extLst>
              <a:ext uri="{FF2B5EF4-FFF2-40B4-BE49-F238E27FC236}">
                <a16:creationId xmlns:a16="http://schemas.microsoft.com/office/drawing/2014/main" id="{BD90C1D9-BDB5-4DA1-834C-09A69D0CCEB0}"/>
              </a:ext>
            </a:extLst>
          </p:cNvPr>
          <p:cNvSpPr/>
          <p:nvPr/>
        </p:nvSpPr>
        <p:spPr>
          <a:xfrm>
            <a:off x="2472022" y="5118106"/>
            <a:ext cx="1056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damaged</a:t>
            </a:r>
            <a:endParaRPr lang="en-GB" dirty="0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E87C7EE1-768A-40C3-88F4-A114614CA967}"/>
              </a:ext>
            </a:extLst>
          </p:cNvPr>
          <p:cNvSpPr/>
          <p:nvPr/>
        </p:nvSpPr>
        <p:spPr>
          <a:xfrm>
            <a:off x="1641483" y="4578407"/>
            <a:ext cx="257175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665AF86-F910-403F-9CD6-60F1E6D62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43818"/>
            <a:ext cx="10944226" cy="4802469"/>
          </a:xfrm>
        </p:spPr>
        <p:txBody>
          <a:bodyPr>
            <a:normAutofit/>
          </a:bodyPr>
          <a:lstStyle/>
          <a:p>
            <a:r>
              <a:rPr lang="en-US" dirty="0"/>
              <a:t>For applications in a large TPC, systematic deviations must be well under control</a:t>
            </a:r>
          </a:p>
          <a:p>
            <a:r>
              <a:rPr lang="en-US" dirty="0"/>
              <a:t>Each bin displays mean of residuals from 4 × 4 pixels</a:t>
            </a:r>
          </a:p>
          <a:p>
            <a:r>
              <a:rPr lang="en-US" dirty="0"/>
              <a:t>1 mm from the edges distortions are below 30 µm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D4583E7-E3A6-42C0-891B-81FF2119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1394997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A72EB7F-8F2C-4CC1-8E43-0270EF8F6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727" y="2645260"/>
            <a:ext cx="3416273" cy="3952159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699D63D3-8CB3-403D-9824-9D2BAC9AA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06" y1="58261" x2="88431" y2="2391"/>
                        <a14:foregroundMark x1="11268" y1="98043" x2="99497" y2="40435"/>
                        <a14:foregroundMark x1="51308" y1="42826" x2="68109" y2="46739"/>
                        <a14:backgroundMark x1="65594" y1="85217" x2="88229" y2="66957"/>
                        <a14:backgroundMark x1="41147" y1="92826" x2="53722" y2="87609"/>
                        <a14:backgroundMark x1="32394" y1="95435" x2="38632" y2="92174"/>
                        <a14:backgroundMark x1="27867" y1="97609" x2="40744" y2="92609"/>
                        <a14:backgroundMark x1="16298" y1="97391" x2="35614" y2="897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98204">
            <a:off x="73407" y="2808176"/>
            <a:ext cx="8959086" cy="414605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6198CA3-0D52-4FDB-A24A-133B235C74E0}"/>
              </a:ext>
            </a:extLst>
          </p:cNvPr>
          <p:cNvSpPr txBox="1"/>
          <p:nvPr/>
        </p:nvSpPr>
        <p:spPr>
          <a:xfrm>
            <a:off x="1314502" y="5973645"/>
            <a:ext cx="2812052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RightUp">
              <a:rot lat="2100000" lon="210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nl-NL" dirty="0"/>
              <a:t>20 km first stage at 250 </a:t>
            </a:r>
            <a:r>
              <a:rPr lang="nl-NL" dirty="0" err="1"/>
              <a:t>GeV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AAF3BB-DA91-4BCD-B8F6-92D7C70B3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319697"/>
            <a:ext cx="11620500" cy="4838614"/>
          </a:xfrm>
        </p:spPr>
        <p:txBody>
          <a:bodyPr/>
          <a:lstStyle/>
          <a:p>
            <a:r>
              <a:rPr lang="en-US" dirty="0"/>
              <a:t>The ILC is a proposed Linear electron-positron collider with polarized beams</a:t>
            </a:r>
          </a:p>
          <a:p>
            <a:r>
              <a:rPr lang="en-US" noProof="0" dirty="0"/>
              <a:t>A first stage as a 250 GeV</a:t>
            </a:r>
            <a:r>
              <a:rPr lang="en-US" dirty="0"/>
              <a:t> Higgs factory</a:t>
            </a:r>
          </a:p>
          <a:p>
            <a:r>
              <a:rPr lang="en-US" dirty="0"/>
              <a:t>Extendable</a:t>
            </a:r>
            <a:r>
              <a:rPr lang="en-US" noProof="0" dirty="0"/>
              <a:t> </a:t>
            </a:r>
            <a:r>
              <a:rPr lang="en-US" dirty="0"/>
              <a:t>to higher energies of 500+ GeV</a:t>
            </a:r>
          </a:p>
          <a:p>
            <a:r>
              <a:rPr lang="en-US" dirty="0"/>
              <a:t>Clean environment allows for precise detectors and measurements 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E020E1-4D47-4E07-900B-8306E7951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The International Linear Collider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CB8D6EB-39BA-4304-9468-56895CD82C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0" b="94524" l="800" r="100000">
                        <a14:foregroundMark x1="62300" y1="23181" x2="60650" y2="45311"/>
                        <a14:foregroundMark x1="21150" y1="54839" x2="69350" y2="56189"/>
                        <a14:foregroundMark x1="54800" y1="34659" x2="50550" y2="76369"/>
                        <a14:foregroundMark x1="57250" y1="77719" x2="61750" y2="47712"/>
                        <a14:foregroundMark x1="68000" y1="67967" x2="69350" y2="46737"/>
                        <a14:backgroundMark x1="14750" y1="8402" x2="37700" y2="34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4268" y="5446969"/>
            <a:ext cx="1653677" cy="1101886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8" name="Tijdelijke aanduiding voor datum 27">
            <a:extLst>
              <a:ext uri="{FF2B5EF4-FFF2-40B4-BE49-F238E27FC236}">
                <a16:creationId xmlns:a16="http://schemas.microsoft.com/office/drawing/2014/main" id="{732498E4-6CFF-4653-A2E1-E1DCDB3C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7C981EF-CBCB-48C7-8D07-AA634BDCA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3160019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6CE631-5CE6-419A-AAD5-C76F76D6B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Distortions at the edges due to variation of guard voltage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6C0789AE-0EB5-4BDD-B6C6-1CAF8D09C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97876"/>
            <a:ext cx="5157787" cy="1107199"/>
          </a:xfrm>
        </p:spPr>
        <p:txBody>
          <a:bodyPr>
            <a:normAutofit fontScale="92500"/>
          </a:bodyPr>
          <a:lstStyle/>
          <a:p>
            <a:r>
              <a:rPr lang="en-US" b="0" dirty="0"/>
              <a:t>In the deformation plot, the attraction of hits to the guard is visible near the edges</a:t>
            </a:r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1BDC32B4-1A17-48A4-B477-6A71CE860A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37" y="2505075"/>
            <a:ext cx="4648488" cy="3684588"/>
          </a:xfr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F12C2DB-6A87-4FDF-B123-F2D9E6CAA0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97876"/>
            <a:ext cx="5183188" cy="1107199"/>
          </a:xfrm>
        </p:spPr>
        <p:txBody>
          <a:bodyPr>
            <a:normAutofit fontScale="92500"/>
          </a:bodyPr>
          <a:lstStyle/>
          <a:p>
            <a:r>
              <a:rPr lang="en-US" b="0" dirty="0"/>
              <a:t>The Projection of selected bins 1-3.5 mm from the edge, shows that deformations are below  +-50 µm for +- 10 V</a:t>
            </a:r>
          </a:p>
        </p:txBody>
      </p:sp>
      <p:pic>
        <p:nvPicPr>
          <p:cNvPr id="14" name="Tijdelijke aanduiding voor inhoud 13">
            <a:extLst>
              <a:ext uri="{FF2B5EF4-FFF2-40B4-BE49-F238E27FC236}">
                <a16:creationId xmlns:a16="http://schemas.microsoft.com/office/drawing/2014/main" id="{4CF54E6F-A0C9-498D-9B07-1E9A5467554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14114" y="2505075"/>
            <a:ext cx="4699359" cy="3684588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66A0C8B-1266-474A-B3EB-10681B0C4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E1BD35F-C130-4939-A08A-DD91BD3EE7F5}"/>
              </a:ext>
            </a:extLst>
          </p:cNvPr>
          <p:cNvSpPr txBox="1"/>
          <p:nvPr/>
        </p:nvSpPr>
        <p:spPr>
          <a:xfrm>
            <a:off x="2122653" y="2597336"/>
            <a:ext cx="2592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This</a:t>
            </a:r>
            <a:r>
              <a:rPr lang="nl-NL" sz="1400" dirty="0"/>
              <a:t> image is a GIF </a:t>
            </a:r>
            <a:r>
              <a:rPr lang="nl-NL" sz="1400" dirty="0" err="1"/>
              <a:t>with</a:t>
            </a:r>
            <a:r>
              <a:rPr lang="nl-NL" sz="1400" dirty="0"/>
              <a:t> 2s/frame</a:t>
            </a:r>
            <a:endParaRPr lang="en-GB" sz="1400" dirty="0"/>
          </a:p>
          <a:p>
            <a:endParaRPr lang="en-GB" sz="14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66168D8-3484-432C-9C90-A1952D0F62AF}"/>
              </a:ext>
            </a:extLst>
          </p:cNvPr>
          <p:cNvSpPr txBox="1"/>
          <p:nvPr/>
        </p:nvSpPr>
        <p:spPr>
          <a:xfrm>
            <a:off x="1774200" y="5518700"/>
            <a:ext cx="1947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Mistuned</a:t>
            </a:r>
            <a:r>
              <a:rPr lang="nl-NL" sz="1400" dirty="0"/>
              <a:t> </a:t>
            </a:r>
            <a:r>
              <a:rPr lang="nl-NL" sz="1400" dirty="0" err="1"/>
              <a:t>Guard</a:t>
            </a:r>
            <a:r>
              <a:rPr lang="nl-NL" sz="1400" dirty="0"/>
              <a:t> voltage</a:t>
            </a:r>
            <a:endParaRPr lang="en-GB" sz="1400" dirty="0"/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254D3B72-E90D-48AF-AA73-78750CF83FD3}"/>
              </a:ext>
            </a:extLst>
          </p:cNvPr>
          <p:cNvCxnSpPr>
            <a:cxnSpLocks/>
          </p:cNvCxnSpPr>
          <p:nvPr/>
        </p:nvCxnSpPr>
        <p:spPr>
          <a:xfrm>
            <a:off x="1994259" y="3710908"/>
            <a:ext cx="0" cy="259559"/>
          </a:xfrm>
          <a:prstGeom prst="straightConnector1">
            <a:avLst/>
          </a:prstGeom>
          <a:ln>
            <a:solidFill>
              <a:srgbClr val="380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DFF64CDE-9612-4204-B175-C085835A2E10}"/>
              </a:ext>
            </a:extLst>
          </p:cNvPr>
          <p:cNvCxnSpPr>
            <a:cxnSpLocks/>
          </p:cNvCxnSpPr>
          <p:nvPr/>
        </p:nvCxnSpPr>
        <p:spPr>
          <a:xfrm>
            <a:off x="4538486" y="4070939"/>
            <a:ext cx="0" cy="259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CED14C1B-9198-434F-A2E9-CC522EAA14FF}"/>
              </a:ext>
            </a:extLst>
          </p:cNvPr>
          <p:cNvCxnSpPr>
            <a:cxnSpLocks/>
          </p:cNvCxnSpPr>
          <p:nvPr/>
        </p:nvCxnSpPr>
        <p:spPr>
          <a:xfrm>
            <a:off x="2521126" y="2829108"/>
            <a:ext cx="0" cy="26366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6A7D4B44-2F81-45A7-A405-7C72BB05F4D9}"/>
              </a:ext>
            </a:extLst>
          </p:cNvPr>
          <p:cNvCxnSpPr>
            <a:cxnSpLocks/>
          </p:cNvCxnSpPr>
          <p:nvPr/>
        </p:nvCxnSpPr>
        <p:spPr>
          <a:xfrm>
            <a:off x="4110441" y="5149942"/>
            <a:ext cx="0" cy="26366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1630C87E-573B-47D7-A191-817DAE79701E}"/>
              </a:ext>
            </a:extLst>
          </p:cNvPr>
          <p:cNvCxnSpPr>
            <a:cxnSpLocks/>
          </p:cNvCxnSpPr>
          <p:nvPr/>
        </p:nvCxnSpPr>
        <p:spPr>
          <a:xfrm>
            <a:off x="2470882" y="4819017"/>
            <a:ext cx="0" cy="263662"/>
          </a:xfrm>
          <a:prstGeom prst="straightConnector1">
            <a:avLst/>
          </a:prstGeom>
          <a:ln>
            <a:solidFill>
              <a:srgbClr val="00D9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F537C02-5416-4708-B3D5-8E156288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1751469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A64BF6-D175-49A7-9C71-6BED1F71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Chip placement requirements in Quad design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E9CF9E-FAAA-4A98-8AB8-C538AD418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6619875" cy="48331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design a precise module with multiple chips, the electric field behavior at edges is studied with simulations</a:t>
            </a:r>
          </a:p>
          <a:p>
            <a:r>
              <a:rPr lang="en-US" dirty="0"/>
              <a:t>Hit deviations are calculated for different distances between chip edges</a:t>
            </a:r>
          </a:p>
          <a:p>
            <a:r>
              <a:rPr lang="en-US" dirty="0"/>
              <a:t>For the top curve with 2 pixels (110 </a:t>
            </a:r>
            <a:r>
              <a:rPr lang="en-US" dirty="0" err="1"/>
              <a:t>μm</a:t>
            </a:r>
            <a:r>
              <a:rPr lang="en-US" dirty="0"/>
              <a:t>) distance, deviations &lt; 20 µm are found &gt; 1 mm from the edge</a:t>
            </a:r>
          </a:p>
          <a:p>
            <a:r>
              <a:rPr lang="en-US" dirty="0"/>
              <a:t>Larger distances must be bridged with a guard structure</a:t>
            </a:r>
          </a:p>
          <a:p>
            <a:r>
              <a:rPr lang="en-US" dirty="0"/>
              <a:t>The Quad module is designed for these stringent requirements on chip placement:</a:t>
            </a:r>
          </a:p>
          <a:p>
            <a:pPr lvl="1"/>
            <a:r>
              <a:rPr lang="en-US" dirty="0"/>
              <a:t>chip-chip distance &lt; 100 µm</a:t>
            </a:r>
          </a:p>
          <a:p>
            <a:pPr lvl="1"/>
            <a:r>
              <a:rPr lang="en-US" dirty="0"/>
              <a:t>guard height precise at 20 µm level</a:t>
            </a:r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D46A47-811B-484D-BACA-D0932BB41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5A344B75-2072-41B0-A8BF-51352D8207D5}"/>
              </a:ext>
            </a:extLst>
          </p:cNvPr>
          <p:cNvGrpSpPr/>
          <p:nvPr/>
        </p:nvGrpSpPr>
        <p:grpSpPr>
          <a:xfrm>
            <a:off x="7581900" y="1573774"/>
            <a:ext cx="4153145" cy="4650883"/>
            <a:chOff x="7581900" y="1764274"/>
            <a:chExt cx="4153145" cy="4650883"/>
          </a:xfrm>
        </p:grpSpPr>
        <p:pic>
          <p:nvPicPr>
            <p:cNvPr id="7" name="Picture 5" descr="EfieldDeformations.pdf">
              <a:extLst>
                <a:ext uri="{FF2B5EF4-FFF2-40B4-BE49-F238E27FC236}">
                  <a16:creationId xmlns:a16="http://schemas.microsoft.com/office/drawing/2014/main" id="{3ACF3F72-1252-4707-A2E2-8B32EED7D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624"/>
            <a:stretch/>
          </p:blipFill>
          <p:spPr>
            <a:xfrm>
              <a:off x="7581900" y="1764274"/>
              <a:ext cx="4153145" cy="372755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kstvak 7">
                  <a:extLst>
                    <a:ext uri="{FF2B5EF4-FFF2-40B4-BE49-F238E27FC236}">
                      <a16:creationId xmlns:a16="http://schemas.microsoft.com/office/drawing/2014/main" id="{094AC443-0055-4223-9777-1659BCCCC86C}"/>
                    </a:ext>
                  </a:extLst>
                </p:cNvPr>
                <p:cNvSpPr txBox="1"/>
                <p:nvPr/>
              </p:nvSpPr>
              <p:spPr>
                <a:xfrm>
                  <a:off x="7920046" y="5491827"/>
                  <a:ext cx="2291671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b="0" dirty="0"/>
                    <a:t>x</a:t>
                  </a:r>
                  <a14:m>
                    <m:oMath xmlns:m="http://schemas.openxmlformats.org/officeDocument/2006/math">
                      <m:r>
                        <a:rPr lang="nl-NL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GB" dirty="0"/>
                    <a:t> corresponds to chip edge</a:t>
                  </a:r>
                </a:p>
                <a:p>
                  <a:endParaRPr lang="en-GB" dirty="0"/>
                </a:p>
              </p:txBody>
            </p:sp>
          </mc:Choice>
          <mc:Fallback xmlns="">
            <p:sp>
              <p:nvSpPr>
                <p:cNvPr id="8" name="Tekstvak 7">
                  <a:extLst>
                    <a:ext uri="{FF2B5EF4-FFF2-40B4-BE49-F238E27FC236}">
                      <a16:creationId xmlns:a16="http://schemas.microsoft.com/office/drawing/2014/main" id="{094AC443-0055-4223-9777-1659BCCCC8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0046" y="5491827"/>
                  <a:ext cx="2291671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2128" t="-397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E65AD3C4-0CDB-4722-85D7-080D7E97CB45}"/>
                </a:ext>
              </a:extLst>
            </p:cNvPr>
            <p:cNvCxnSpPr/>
            <p:nvPr/>
          </p:nvCxnSpPr>
          <p:spPr>
            <a:xfrm>
              <a:off x="8267700" y="2009775"/>
              <a:ext cx="0" cy="35731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kstvak 30">
            <a:extLst>
              <a:ext uri="{FF2B5EF4-FFF2-40B4-BE49-F238E27FC236}">
                <a16:creationId xmlns:a16="http://schemas.microsoft.com/office/drawing/2014/main" id="{7AFA7B1C-297D-450B-9EE8-C067385B937D}"/>
              </a:ext>
            </a:extLst>
          </p:cNvPr>
          <p:cNvSpPr txBox="1"/>
          <p:nvPr/>
        </p:nvSpPr>
        <p:spPr>
          <a:xfrm>
            <a:off x="9480549" y="4260056"/>
            <a:ext cx="490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chip</a:t>
            </a:r>
            <a:endParaRPr lang="en-GB" sz="1400" dirty="0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2434220A-1592-4C79-9B10-EC58C486DAB3}"/>
              </a:ext>
            </a:extLst>
          </p:cNvPr>
          <p:cNvSpPr txBox="1"/>
          <p:nvPr/>
        </p:nvSpPr>
        <p:spPr>
          <a:xfrm>
            <a:off x="10162379" y="4260055"/>
            <a:ext cx="490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chip</a:t>
            </a:r>
            <a:endParaRPr lang="en-GB" sz="1400" dirty="0"/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64CCFC7F-37E2-4B63-B846-39C3CEA16EA1}"/>
              </a:ext>
            </a:extLst>
          </p:cNvPr>
          <p:cNvCxnSpPr/>
          <p:nvPr/>
        </p:nvCxnSpPr>
        <p:spPr>
          <a:xfrm>
            <a:off x="9915525" y="4117181"/>
            <a:ext cx="0" cy="6334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A0A48123-0B4F-439A-BD5F-CAE7C11B2F18}"/>
              </a:ext>
            </a:extLst>
          </p:cNvPr>
          <p:cNvCxnSpPr/>
          <p:nvPr/>
        </p:nvCxnSpPr>
        <p:spPr>
          <a:xfrm>
            <a:off x="10203654" y="4117181"/>
            <a:ext cx="0" cy="6334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DD9151EC-6B50-42A6-BE04-B60118CC3552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>
          <a:xfrm flipV="1">
            <a:off x="9971389" y="4413944"/>
            <a:ext cx="190990" cy="1"/>
          </a:xfrm>
          <a:prstGeom prst="straightConnector1">
            <a:avLst/>
          </a:prstGeom>
          <a:ln w="12700">
            <a:headEnd type="triangle" w="sm" len="sm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05AFCD-2643-44FE-BB77-D735654CA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3720101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0C8AB4AE-48B3-4B7B-9211-5B56C29E44B6}"/>
              </a:ext>
            </a:extLst>
          </p:cNvPr>
          <p:cNvSpPr txBox="1">
            <a:spLocks/>
          </p:cNvSpPr>
          <p:nvPr/>
        </p:nvSpPr>
        <p:spPr>
          <a:xfrm>
            <a:off x="838200" y="1334771"/>
            <a:ext cx="10810875" cy="4833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 the pixel granularity ionization clusters can be partially resolved</a:t>
            </a:r>
          </a:p>
          <a:p>
            <a:r>
              <a:rPr lang="en-US" dirty="0"/>
              <a:t>This gives the possibility to improve the </a:t>
            </a:r>
            <a:r>
              <a:rPr lang="en-US" dirty="0" err="1"/>
              <a:t>dE</a:t>
            </a:r>
            <a:r>
              <a:rPr lang="en-US" dirty="0"/>
              <a:t>/dx resolution by cluster counting</a:t>
            </a:r>
          </a:p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95B76E-F151-4476-9636-91D851ACD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loss resolution by cluster counting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7852EB-967E-4B43-9696-4E6E01A7C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43818"/>
            <a:ext cx="4491445" cy="4833145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Various algorithms were tried</a:t>
            </a:r>
          </a:p>
          <a:p>
            <a:r>
              <a:rPr lang="en-US" dirty="0"/>
              <a:t>Weighted mean distance between hits is a good measure of </a:t>
            </a:r>
            <a:r>
              <a:rPr lang="en-US" dirty="0" err="1"/>
              <a:t>dE</a:t>
            </a:r>
            <a:r>
              <a:rPr lang="en-US" dirty="0"/>
              <a:t>/dx</a:t>
            </a:r>
          </a:p>
          <a:p>
            <a:r>
              <a:rPr lang="en-US" dirty="0"/>
              <a:t>Use (actual/Poisson)-fluctuation as weights</a:t>
            </a:r>
          </a:p>
          <a:p>
            <a:r>
              <a:rPr lang="en-US" dirty="0"/>
              <a:t>2.7%  resolution or 9.2 𝜎 separation between MIP and </a:t>
            </a:r>
            <a:br>
              <a:rPr lang="en-US" dirty="0"/>
            </a:br>
            <a:r>
              <a:rPr lang="en-US" dirty="0"/>
              <a:t>2.5 GeV electron</a:t>
            </a:r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21ABD2-614A-4700-A132-476E37FC3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BC21598-872A-460F-8D71-3842B5A85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732" y="2522267"/>
            <a:ext cx="3379237" cy="327417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0F1E7DC-0030-4DE1-AE9C-80B2DD1C3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739" y="2522267"/>
            <a:ext cx="3430261" cy="3274174"/>
          </a:xfrm>
          <a:prstGeom prst="rect">
            <a:avLst/>
          </a:prstGeom>
        </p:spPr>
      </p:pic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9FC8910-9221-4D76-AE78-F2AF8110C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2644823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08211A0-EB64-441C-B93A-16FF510CC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050B107-6D05-4C71-8D56-7514686E4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 rejection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640A49-394C-4C0C-B130-1E0EF2FA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500EB16-8F35-4242-AD05-02F4FE9A5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31" y="1091881"/>
            <a:ext cx="6919410" cy="533702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C3E3FF8-4D33-4135-85AD-860B6C90B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245" y="1764274"/>
            <a:ext cx="4346644" cy="3468067"/>
          </a:xfrm>
          <a:prstGeom prst="rect">
            <a:avLst/>
          </a:prstGeom>
        </p:spPr>
      </p:pic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0D3C3C3-7653-48C1-8A8B-62D0EEA58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2472266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79866-3312-45BA-A858-4EDC3DEFF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Scatter at last telescope plane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FB41E69-434E-49A5-9D38-D1C42C4D55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noProof="0" dirty="0"/>
                  <a:t>Telescope setup was not optimal in 2017: detector was not between planes</a:t>
                </a:r>
              </a:p>
              <a:p>
                <a:r>
                  <a:rPr lang="en-US" sz="2400" noProof="0" dirty="0"/>
                  <a:t>Multiple scattering of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noProof="0" dirty="0"/>
                  <a:t>0.7 </a:t>
                </a:r>
                <a:r>
                  <a:rPr lang="en-US" sz="2400" noProof="0" dirty="0" err="1"/>
                  <a:t>mrad</a:t>
                </a:r>
                <a:r>
                  <a:rPr lang="en-US" sz="2400" noProof="0" dirty="0"/>
                  <a:t> at last telescope plane</a:t>
                </a:r>
              </a:p>
              <a:p>
                <a:r>
                  <a:rPr lang="en-US" sz="2400" noProof="0" dirty="0"/>
                  <a:t>Only a reliable intercept with 10 µm error from the telescope</a:t>
                </a:r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FB41E69-434E-49A5-9D38-D1C42C4D55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ep 3">
            <a:extLst>
              <a:ext uri="{FF2B5EF4-FFF2-40B4-BE49-F238E27FC236}">
                <a16:creationId xmlns:a16="http://schemas.microsoft.com/office/drawing/2014/main" id="{2C17D71D-B111-4D2D-A747-BF0ACD56197F}"/>
              </a:ext>
            </a:extLst>
          </p:cNvPr>
          <p:cNvGrpSpPr/>
          <p:nvPr/>
        </p:nvGrpSpPr>
        <p:grpSpPr>
          <a:xfrm>
            <a:off x="544178" y="2931632"/>
            <a:ext cx="5730940" cy="3569181"/>
            <a:chOff x="1527242" y="2451849"/>
            <a:chExt cx="6089516" cy="3792499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3B64A7D5-587B-409B-B91B-3D3D8E219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560716" y="2451849"/>
              <a:ext cx="6022568" cy="3792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id="{6AB4FC3E-15EC-4FEA-9335-B7204EEF7C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36970" y="4883285"/>
              <a:ext cx="6079788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C4919892-A9EC-44F1-B38B-D5B812010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36970" y="4567100"/>
              <a:ext cx="4752538" cy="316185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id="{D6A68B8C-B11F-4319-9EFA-EEE59338CC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60716" y="4883285"/>
              <a:ext cx="4595102" cy="134936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B5220CC8-0E92-4D17-8A6E-48660B4BD4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27242" y="4784967"/>
              <a:ext cx="4628576" cy="9831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0CCDB578-45A7-4905-8FD8-2738B775B6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7475" y="4491038"/>
              <a:ext cx="47625" cy="9382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9D1F0B2-49FF-43EF-8430-F2F3FD828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940" y="2893790"/>
            <a:ext cx="4576070" cy="3309901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3D5EC7EF-89F6-44C6-8DB0-3AEC3B514E27}"/>
              </a:ext>
            </a:extLst>
          </p:cNvPr>
          <p:cNvSpPr txBox="1"/>
          <p:nvPr/>
        </p:nvSpPr>
        <p:spPr>
          <a:xfrm>
            <a:off x="6908693" y="6203692"/>
            <a:ext cx="5205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Scatter caused broadening of residual distribution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61E2576-78E0-48B2-8361-E3317491448A}"/>
              </a:ext>
            </a:extLst>
          </p:cNvPr>
          <p:cNvSpPr txBox="1"/>
          <p:nvPr/>
        </p:nvSpPr>
        <p:spPr>
          <a:xfrm>
            <a:off x="5170328" y="5573378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Telescope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BCD05FA-2C7F-4C0C-9E75-C84AC29BF932}"/>
              </a:ext>
            </a:extLst>
          </p:cNvPr>
          <p:cNvSpPr txBox="1"/>
          <p:nvPr/>
        </p:nvSpPr>
        <p:spPr>
          <a:xfrm>
            <a:off x="1533525" y="558520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TPC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ijdelijke aanduiding voor datum 14">
            <a:extLst>
              <a:ext uri="{FF2B5EF4-FFF2-40B4-BE49-F238E27FC236}">
                <a16:creationId xmlns:a16="http://schemas.microsoft.com/office/drawing/2014/main" id="{7D21B2EB-30E0-468D-9B5E-A3AD4802B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17" name="Tijdelijke aanduiding voor voettekst 16">
            <a:extLst>
              <a:ext uri="{FF2B5EF4-FFF2-40B4-BE49-F238E27FC236}">
                <a16:creationId xmlns:a16="http://schemas.microsoft.com/office/drawing/2014/main" id="{C633AEC8-D101-41F2-BC5C-1099976BA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686558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241F8-6648-4068-9954-CCDBADE88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ILD TPC with pixel readout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EF3521-19F9-4BF5-9CCE-9F2690A75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study the performance of a large </a:t>
            </a:r>
            <a:r>
              <a:rPr lang="en-US" dirty="0" err="1"/>
              <a:t>pixelised</a:t>
            </a:r>
            <a:r>
              <a:rPr lang="en-US" dirty="0"/>
              <a:t> TPC, the pixel readout was implemented in the full ILD DD4HEP (Geant4) simulation</a:t>
            </a:r>
          </a:p>
          <a:p>
            <a:r>
              <a:rPr lang="en-US" dirty="0"/>
              <a:t>Changed the existing TPC pad readout to a pixel readout</a:t>
            </a:r>
          </a:p>
          <a:p>
            <a:r>
              <a:rPr lang="en-US" dirty="0"/>
              <a:t>Adapted Kalman filter track reconstruction to pixels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5911F5D-FDDB-47FF-9C24-7122F4FF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</p:spPr>
        <p:txBody>
          <a:bodyPr/>
          <a:lstStyle/>
          <a:p>
            <a:r>
              <a:rPr lang="en-US"/>
              <a:t>2 - 11 - 2018</a:t>
            </a:r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EBF0D4A-322D-4D45-A833-AC61896CF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44"/>
          <a:stretch/>
        </p:blipFill>
        <p:spPr>
          <a:xfrm>
            <a:off x="66605" y="3668392"/>
            <a:ext cx="2976563" cy="1659914"/>
          </a:xfrm>
          <a:prstGeom prst="rect">
            <a:avLst/>
          </a:prstGeom>
        </p:spPr>
      </p:pic>
      <p:sp>
        <p:nvSpPr>
          <p:cNvPr id="8" name="Pijl: rechts 7">
            <a:extLst>
              <a:ext uri="{FF2B5EF4-FFF2-40B4-BE49-F238E27FC236}">
                <a16:creationId xmlns:a16="http://schemas.microsoft.com/office/drawing/2014/main" id="{2DC26EE1-D7E1-400C-BB39-9C45093375F1}"/>
              </a:ext>
            </a:extLst>
          </p:cNvPr>
          <p:cNvSpPr/>
          <p:nvPr/>
        </p:nvSpPr>
        <p:spPr>
          <a:xfrm>
            <a:off x="3171825" y="4198413"/>
            <a:ext cx="800100" cy="42862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A29F506C-4372-4ACC-A899-B280F4673A99}"/>
              </a:ext>
            </a:extLst>
          </p:cNvPr>
          <p:cNvGrpSpPr/>
          <p:nvPr/>
        </p:nvGrpSpPr>
        <p:grpSpPr>
          <a:xfrm>
            <a:off x="4090082" y="3613046"/>
            <a:ext cx="4011835" cy="1803449"/>
            <a:chOff x="7138695" y="3060888"/>
            <a:chExt cx="4011835" cy="1803449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9E208370-7D81-4A48-8B34-EADD9FF4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978"/>
            <a:stretch/>
          </p:blipFill>
          <p:spPr>
            <a:xfrm>
              <a:off x="7138695" y="3060888"/>
              <a:ext cx="3926680" cy="1599361"/>
            </a:xfrm>
            <a:prstGeom prst="rect">
              <a:avLst/>
            </a:prstGeom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8F33CB74-9226-4E3E-AE52-2767AFA33921}"/>
                </a:ext>
              </a:extLst>
            </p:cNvPr>
            <p:cNvSpPr/>
            <p:nvPr/>
          </p:nvSpPr>
          <p:spPr>
            <a:xfrm rot="1142033">
              <a:off x="10053820" y="3250963"/>
              <a:ext cx="1096710" cy="1613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9FF97F91-A204-4392-846B-CADB9E16893A}"/>
              </a:ext>
            </a:extLst>
          </p:cNvPr>
          <p:cNvSpPr txBox="1"/>
          <p:nvPr/>
        </p:nvSpPr>
        <p:spPr>
          <a:xfrm>
            <a:off x="1458208" y="3263669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Pads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B7DDB43-1441-4202-B57A-9974ECBC50F3}"/>
              </a:ext>
            </a:extLst>
          </p:cNvPr>
          <p:cNvSpPr txBox="1"/>
          <p:nvPr/>
        </p:nvSpPr>
        <p:spPr>
          <a:xfrm>
            <a:off x="5537600" y="3208323"/>
            <a:ext cx="70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Pixels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55FDCABD-356C-4CB3-91B6-33F314397B7D}"/>
                  </a:ext>
                </a:extLst>
              </p:cNvPr>
              <p:cNvSpPr txBox="1"/>
              <p:nvPr/>
            </p:nvSpPr>
            <p:spPr>
              <a:xfrm>
                <a:off x="835860" y="5564096"/>
                <a:ext cx="18085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22 </a:t>
                </a:r>
                <a:r>
                  <a:rPr lang="nl-NL" dirty="0" err="1"/>
                  <a:t>electrons</a:t>
                </a:r>
                <a:r>
                  <a:rPr lang="nl-NL" dirty="0"/>
                  <a:t> / hit</a:t>
                </a:r>
              </a:p>
              <a:p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dirty="0"/>
                  <a:t> 200 hits / track</a:t>
                </a:r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55FDCABD-356C-4CB3-91B6-33F314397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60" y="5564096"/>
                <a:ext cx="1808572" cy="646331"/>
              </a:xfrm>
              <a:prstGeom prst="rect">
                <a:avLst/>
              </a:prstGeom>
              <a:blipFill>
                <a:blip r:embed="rId3"/>
                <a:stretch>
                  <a:fillRect l="-2694" t="-5660" r="-20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0C7AAF03-D15E-4B2E-A88B-218902F5C626}"/>
                  </a:ext>
                </a:extLst>
              </p:cNvPr>
              <p:cNvSpPr txBox="1"/>
              <p:nvPr/>
            </p:nvSpPr>
            <p:spPr>
              <a:xfrm>
                <a:off x="4610872" y="5490023"/>
                <a:ext cx="2095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1 </a:t>
                </a:r>
                <a:r>
                  <a:rPr lang="nl-NL" dirty="0" err="1"/>
                  <a:t>electron</a:t>
                </a:r>
                <a:r>
                  <a:rPr lang="nl-NL" dirty="0"/>
                  <a:t> / hit</a:t>
                </a:r>
              </a:p>
              <a:p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 10 000 hits / track</a:t>
                </a: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0C7AAF03-D15E-4B2E-A88B-218902F5C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872" y="5490023"/>
                <a:ext cx="2095510" cy="646331"/>
              </a:xfrm>
              <a:prstGeom prst="rect">
                <a:avLst/>
              </a:prstGeom>
              <a:blipFill>
                <a:blip r:embed="rId4"/>
                <a:stretch>
                  <a:fillRect l="-2326" t="-5660" r="-174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kstvak 15">
            <a:extLst>
              <a:ext uri="{FF2B5EF4-FFF2-40B4-BE49-F238E27FC236}">
                <a16:creationId xmlns:a16="http://schemas.microsoft.com/office/drawing/2014/main" id="{43BFF00A-741A-4276-A269-3A03958E91BE}"/>
              </a:ext>
            </a:extLst>
          </p:cNvPr>
          <p:cNvSpPr txBox="1"/>
          <p:nvPr/>
        </p:nvSpPr>
        <p:spPr>
          <a:xfrm>
            <a:off x="66605" y="6381975"/>
            <a:ext cx="35413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See </a:t>
            </a:r>
            <a:r>
              <a:rPr lang="nl-NL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also</a:t>
            </a:r>
            <a:r>
              <a:rPr lang="nl-N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 LCTPC-WP meeting 11-05-17, (The </a:t>
            </a:r>
            <a:r>
              <a:rPr lang="nl-NL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problem</a:t>
            </a:r>
            <a:r>
              <a:rPr lang="nl-N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 </a:t>
            </a:r>
            <a:r>
              <a:rPr lang="nl-NL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with</a:t>
            </a:r>
            <a:r>
              <a:rPr lang="nl-N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 pulls is </a:t>
            </a:r>
            <a:r>
              <a:rPr lang="nl-NL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solved</a:t>
            </a:r>
            <a:r>
              <a:rPr lang="nl-N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)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Liberation Sans" pitchFamily="18"/>
              <a:ea typeface="DejaVu Sans" pitchFamily="2"/>
              <a:cs typeface="FreeSans" pitchFamily="2"/>
            </a:endParaRPr>
          </a:p>
        </p:txBody>
      </p:sp>
      <p:grpSp>
        <p:nvGrpSpPr>
          <p:cNvPr id="25" name="Groep 24">
            <a:extLst>
              <a:ext uri="{FF2B5EF4-FFF2-40B4-BE49-F238E27FC236}">
                <a16:creationId xmlns:a16="http://schemas.microsoft.com/office/drawing/2014/main" id="{3E408CF5-CD16-414B-B4F7-0B9EB97746A1}"/>
              </a:ext>
            </a:extLst>
          </p:cNvPr>
          <p:cNvGrpSpPr/>
          <p:nvPr/>
        </p:nvGrpSpPr>
        <p:grpSpPr>
          <a:xfrm>
            <a:off x="8359789" y="2626317"/>
            <a:ext cx="3742307" cy="3510037"/>
            <a:chOff x="5049983" y="2707759"/>
            <a:chExt cx="3742307" cy="3510037"/>
          </a:xfrm>
        </p:grpSpPr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A8BB9E7B-E6B5-421F-BEE4-8CCB2F3EF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/>
              <a:alphaModFix/>
            </a:blip>
            <a:srcRect l="45850" t="15358" r="9978" b="6475"/>
            <a:stretch/>
          </p:blipFill>
          <p:spPr>
            <a:xfrm>
              <a:off x="5202442" y="3037086"/>
              <a:ext cx="3437388" cy="31807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19220523-8212-47D6-B84D-3EB5391A35A1}"/>
                </a:ext>
              </a:extLst>
            </p:cNvPr>
            <p:cNvSpPr txBox="1"/>
            <p:nvPr/>
          </p:nvSpPr>
          <p:spPr>
            <a:xfrm>
              <a:off x="5049983" y="2707759"/>
              <a:ext cx="3742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50 </a:t>
              </a:r>
              <a:r>
                <a:rPr lang="nl-NL" dirty="0" err="1"/>
                <a:t>GeV</a:t>
              </a:r>
              <a:r>
                <a:rPr lang="nl-NL" dirty="0"/>
                <a:t> muon track </a:t>
              </a:r>
              <a:r>
                <a:rPr lang="nl-NL" dirty="0" err="1"/>
                <a:t>with</a:t>
              </a:r>
              <a:r>
                <a:rPr lang="nl-NL" dirty="0"/>
                <a:t> pixel </a:t>
              </a:r>
              <a:r>
                <a:rPr lang="nl-NL" dirty="0" err="1"/>
                <a:t>readout</a:t>
              </a:r>
              <a:endParaRPr lang="en-GB" dirty="0"/>
            </a:p>
          </p:txBody>
        </p:sp>
        <p:pic>
          <p:nvPicPr>
            <p:cNvPr id="28" name="Afbeelding 27">
              <a:extLst>
                <a:ext uri="{FF2B5EF4-FFF2-40B4-BE49-F238E27FC236}">
                  <a16:creationId xmlns:a16="http://schemas.microsoft.com/office/drawing/2014/main" id="{AC6819F4-3A05-4382-856C-2AE74305B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l="25896" t="18797" r="35241" b="25512"/>
            <a:stretch/>
          </p:blipFill>
          <p:spPr>
            <a:xfrm>
              <a:off x="5255456" y="4721324"/>
              <a:ext cx="1154784" cy="1191347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prstDash val="solid"/>
            </a:ln>
          </p:spPr>
        </p:pic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id="{4752641D-94E1-4E51-BFA6-79687C059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5894" y="4231481"/>
              <a:ext cx="1219200" cy="485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02C085DD-6515-404D-B9B7-22890ED8F29F}"/>
                </a:ext>
              </a:extLst>
            </p:cNvPr>
            <p:cNvSpPr/>
            <p:nvPr/>
          </p:nvSpPr>
          <p:spPr>
            <a:xfrm>
              <a:off x="6462688" y="4226079"/>
              <a:ext cx="100012" cy="13279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74FA51E8-48C8-49F6-AD4C-E797D2BE9C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7310" y="4333307"/>
              <a:ext cx="145390" cy="15793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0FAA10-AD05-46D3-A82B-2A262EA6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2150078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6B42E-A6FC-4534-8941-2382B92B6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physics</a:t>
            </a:r>
            <a:r>
              <a:rPr lang="nl-NL" dirty="0"/>
              <a:t> goals of </a:t>
            </a:r>
            <a:r>
              <a:rPr lang="nl-NL" dirty="0" err="1"/>
              <a:t>the</a:t>
            </a:r>
            <a:r>
              <a:rPr lang="nl-NL" dirty="0"/>
              <a:t> ILC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3393A2-133F-4E42-9138-1954FA21B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3818"/>
            <a:ext cx="10515599" cy="1044943"/>
          </a:xfrm>
        </p:spPr>
        <p:txBody>
          <a:bodyPr numCol="2"/>
          <a:lstStyle/>
          <a:p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origin</a:t>
            </a:r>
            <a:r>
              <a:rPr lang="nl-NL" dirty="0"/>
              <a:t> of EWSB?</a:t>
            </a:r>
          </a:p>
          <a:p>
            <a:r>
              <a:rPr lang="nl-NL" dirty="0"/>
              <a:t>How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Higgs</a:t>
            </a:r>
            <a:r>
              <a:rPr lang="nl-NL" dirty="0"/>
              <a:t> </a:t>
            </a:r>
            <a:r>
              <a:rPr lang="nl-NL" dirty="0" err="1"/>
              <a:t>bosons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so</a:t>
            </a:r>
            <a:r>
              <a:rPr lang="nl-NL" dirty="0"/>
              <a:t> light?</a:t>
            </a:r>
          </a:p>
          <a:p>
            <a:r>
              <a:rPr lang="nl-NL" dirty="0"/>
              <a:t>Are </a:t>
            </a:r>
            <a:r>
              <a:rPr lang="nl-NL" dirty="0" err="1"/>
              <a:t>there</a:t>
            </a:r>
            <a:r>
              <a:rPr lang="nl-NL" dirty="0"/>
              <a:t> more </a:t>
            </a:r>
            <a:r>
              <a:rPr lang="nl-NL" dirty="0" err="1"/>
              <a:t>Higgs</a:t>
            </a:r>
            <a:r>
              <a:rPr lang="nl-NL" dirty="0"/>
              <a:t> </a:t>
            </a:r>
            <a:r>
              <a:rPr lang="nl-NL" dirty="0" err="1"/>
              <a:t>bosons</a:t>
            </a:r>
            <a:r>
              <a:rPr lang="nl-NL" dirty="0"/>
              <a:t>?</a:t>
            </a:r>
          </a:p>
          <a:p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dark</a:t>
            </a:r>
            <a:r>
              <a:rPr lang="nl-NL" dirty="0"/>
              <a:t> matter made of?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EE4520-0987-4798-80AB-961BC655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648C20A2-1A2F-42BE-9543-3367E11146D4}"/>
              </a:ext>
            </a:extLst>
          </p:cNvPr>
          <p:cNvGrpSpPr/>
          <p:nvPr/>
        </p:nvGrpSpPr>
        <p:grpSpPr>
          <a:xfrm>
            <a:off x="5764863" y="2436136"/>
            <a:ext cx="6246226" cy="4161283"/>
            <a:chOff x="5589423" y="3802107"/>
            <a:chExt cx="4098086" cy="2756660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2168CFCC-BE7C-431F-BB34-12A9257F9ABA}"/>
                </a:ext>
              </a:extLst>
            </p:cNvPr>
            <p:cNvSpPr/>
            <p:nvPr/>
          </p:nvSpPr>
          <p:spPr>
            <a:xfrm>
              <a:off x="5626257" y="3851321"/>
              <a:ext cx="741140" cy="2471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389FD17C-58C2-4250-B133-A15254637A63}"/>
                </a:ext>
              </a:extLst>
            </p:cNvPr>
            <p:cNvGrpSpPr/>
            <p:nvPr/>
          </p:nvGrpSpPr>
          <p:grpSpPr>
            <a:xfrm>
              <a:off x="5589423" y="3802107"/>
              <a:ext cx="4098086" cy="2756660"/>
              <a:chOff x="5589424" y="4107689"/>
              <a:chExt cx="4098086" cy="2750086"/>
            </a:xfrm>
          </p:grpSpPr>
          <p:grpSp>
            <p:nvGrpSpPr>
              <p:cNvPr id="13" name="Groep 12">
                <a:extLst>
                  <a:ext uri="{FF2B5EF4-FFF2-40B4-BE49-F238E27FC236}">
                    <a16:creationId xmlns:a16="http://schemas.microsoft.com/office/drawing/2014/main" id="{7C3B40C2-75DA-42AE-88B0-021BFA2E94FD}"/>
                  </a:ext>
                </a:extLst>
              </p:cNvPr>
              <p:cNvGrpSpPr/>
              <p:nvPr/>
            </p:nvGrpSpPr>
            <p:grpSpPr>
              <a:xfrm>
                <a:off x="5589424" y="4156784"/>
                <a:ext cx="3554577" cy="2700991"/>
                <a:chOff x="5589424" y="4156784"/>
                <a:chExt cx="3554577" cy="2700991"/>
              </a:xfrm>
            </p:grpSpPr>
            <p:pic>
              <p:nvPicPr>
                <p:cNvPr id="15" name="Afbeelding 14">
                  <a:extLst>
                    <a:ext uri="{FF2B5EF4-FFF2-40B4-BE49-F238E27FC236}">
                      <a16:creationId xmlns:a16="http://schemas.microsoft.com/office/drawing/2014/main" id="{5441B28E-26AE-4A11-9FAB-71AB791333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9424" y="4156784"/>
                  <a:ext cx="3554577" cy="270099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1ED4B7DF-276B-4847-8D2B-012209AB457A}"/>
                    </a:ext>
                  </a:extLst>
                </p:cNvPr>
                <p:cNvSpPr txBox="1"/>
                <p:nvPr/>
              </p:nvSpPr>
              <p:spPr>
                <a:xfrm>
                  <a:off x="6574971" y="4273033"/>
                  <a:ext cx="2407104" cy="53392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36000" tIns="0" rIns="0" bIns="0" rtlCol="0">
                  <a:spAutoFit/>
                </a:bodyPr>
                <a:lstStyle/>
                <a:p>
                  <a:r>
                    <a:rPr lang="nl-NL" sz="1700" dirty="0"/>
                    <a:t>LHC (3 ab</a:t>
                  </a:r>
                  <a:r>
                    <a:rPr lang="nl-NL" sz="1700" baseline="30000" dirty="0"/>
                    <a:t>-1</a:t>
                  </a:r>
                  <a:r>
                    <a:rPr lang="nl-NL" sz="1700" dirty="0"/>
                    <a:t>)</a:t>
                  </a:r>
                </a:p>
                <a:p>
                  <a:r>
                    <a:rPr lang="nl-NL" sz="1700" dirty="0"/>
                    <a:t>LHC + ILC 250 </a:t>
                  </a:r>
                  <a:r>
                    <a:rPr lang="nl-NL" sz="1700" dirty="0" err="1"/>
                    <a:t>GeV</a:t>
                  </a:r>
                  <a:r>
                    <a:rPr lang="nl-NL" sz="1700" dirty="0"/>
                    <a:t> ( 2 ab</a:t>
                  </a:r>
                  <a:r>
                    <a:rPr lang="nl-NL" sz="1700" baseline="30000" dirty="0"/>
                    <a:t>-1</a:t>
                  </a:r>
                  <a:r>
                    <a:rPr lang="nl-NL" sz="1700" dirty="0"/>
                    <a:t>)</a:t>
                  </a:r>
                </a:p>
                <a:p>
                  <a:r>
                    <a:rPr lang="nl-NL" sz="1700" dirty="0"/>
                    <a:t>LHC + ILC 250 </a:t>
                  </a:r>
                  <a:r>
                    <a:rPr lang="nl-NL" sz="1700" dirty="0" err="1"/>
                    <a:t>GeV</a:t>
                  </a:r>
                  <a:r>
                    <a:rPr lang="nl-NL" sz="1700" dirty="0"/>
                    <a:t> + ILC 500 </a:t>
                  </a:r>
                  <a:r>
                    <a:rPr lang="nl-NL" sz="1700" dirty="0" err="1"/>
                    <a:t>GeV</a:t>
                  </a:r>
                  <a:r>
                    <a:rPr lang="nl-NL" sz="1700" dirty="0"/>
                    <a:t> (4 </a:t>
                  </a:r>
                  <a:r>
                    <a:rPr lang="nl-NL" sz="1850" dirty="0"/>
                    <a:t>ab</a:t>
                  </a:r>
                  <a:r>
                    <a:rPr lang="nl-NL" sz="1850" baseline="30000" dirty="0"/>
                    <a:t>-1</a:t>
                  </a:r>
                  <a:r>
                    <a:rPr lang="nl-NL" sz="1850" dirty="0"/>
                    <a:t>) </a:t>
                  </a:r>
                </a:p>
              </p:txBody>
            </p:sp>
          </p:grpSp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7BC46552-90A4-4DCF-B8B3-0E9119E97DA3}"/>
                  </a:ext>
                </a:extLst>
              </p:cNvPr>
              <p:cNvSpPr txBox="1"/>
              <p:nvPr/>
            </p:nvSpPr>
            <p:spPr>
              <a:xfrm>
                <a:off x="7874193" y="4107689"/>
                <a:ext cx="181331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beration Sans" pitchFamily="18"/>
                    <a:ea typeface="DejaVu Sans" pitchFamily="2"/>
                    <a:cs typeface="FreeSans" pitchFamily="2"/>
                  </a:rPr>
                  <a:t>https://arxiv.org/pdf/1710.07621.pdf</a:t>
                </a:r>
              </a:p>
              <a:p>
                <a:endParaRPr lang="nl-NL" dirty="0"/>
              </a:p>
            </p:txBody>
          </p:sp>
        </p:grpSp>
      </p:grp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42B7C48B-017A-47A7-B470-728A96E2D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7" y="2524055"/>
            <a:ext cx="4411518" cy="4015533"/>
          </a:xfrm>
          <a:prstGeom prst="rect">
            <a:avLst/>
          </a:prstGeom>
        </p:spPr>
      </p:pic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1FEC2BAA-0AF9-47C6-B96B-A142556C5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2910059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hoek 23">
            <a:extLst>
              <a:ext uri="{FF2B5EF4-FFF2-40B4-BE49-F238E27FC236}">
                <a16:creationId xmlns:a16="http://schemas.microsoft.com/office/drawing/2014/main" id="{5915E60F-571F-419E-BBB2-CA0AD9C0AD02}"/>
              </a:ext>
            </a:extLst>
          </p:cNvPr>
          <p:cNvSpPr/>
          <p:nvPr/>
        </p:nvSpPr>
        <p:spPr>
          <a:xfrm>
            <a:off x="9720230" y="5337550"/>
            <a:ext cx="1238794" cy="1254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DFF9A99C-C11C-4078-9710-A2A066F24D71}"/>
              </a:ext>
            </a:extLst>
          </p:cNvPr>
          <p:cNvSpPr/>
          <p:nvPr/>
        </p:nvSpPr>
        <p:spPr>
          <a:xfrm>
            <a:off x="9720230" y="5308972"/>
            <a:ext cx="1238794" cy="1254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66D7142-E543-4F4A-942C-202264F17E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4632" y="1343818"/>
                <a:ext cx="5590868" cy="483861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ILD is a detector concept for ILC</a:t>
                </a:r>
              </a:p>
              <a:p>
                <a:r>
                  <a:rPr lang="en-US" dirty="0"/>
                  <a:t>The ILD uses a TPC as the central tracker to measure the momentum of particles</a:t>
                </a:r>
              </a:p>
              <a:p>
                <a:r>
                  <a:rPr lang="en-US" dirty="0"/>
                  <a:t>TPC (gaseous detector) advantages</a:t>
                </a:r>
              </a:p>
              <a:p>
                <a:pPr lvl="1"/>
                <a:r>
                  <a:rPr lang="en-US" dirty="0"/>
                  <a:t>Minimal material budget and very homogenous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Little scattering</a:t>
                </a:r>
              </a:p>
              <a:p>
                <a:pPr lvl="1"/>
                <a:r>
                  <a:rPr lang="en-US" dirty="0"/>
                  <a:t>Many hits per track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effective track finding</a:t>
                </a:r>
              </a:p>
              <a:p>
                <a:pPr lvl="1"/>
                <a:r>
                  <a:rPr lang="en-US" dirty="0"/>
                  <a:t>Particle identification by </a:t>
                </a:r>
                <a:r>
                  <a:rPr lang="en-US" dirty="0" err="1"/>
                  <a:t>dE</a:t>
                </a:r>
                <a:r>
                  <a:rPr lang="en-US" dirty="0"/>
                  <a:t>/dx</a:t>
                </a:r>
              </a:p>
              <a:p>
                <a:pPr lvl="1"/>
                <a:r>
                  <a:rPr lang="en-US" dirty="0"/>
                  <a:t>Cost effective</a:t>
                </a:r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66D7142-E543-4F4A-942C-202264F17E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632" y="1343818"/>
                <a:ext cx="5590868" cy="4838614"/>
              </a:xfrm>
              <a:blipFill>
                <a:blip r:embed="rId2"/>
                <a:stretch>
                  <a:fillRect l="-1527" t="-17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035E195C-7CBB-4375-8AC6-7CE461867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International Large Detector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84F9ED9-14C5-4C6D-9663-5F0B46EAC72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9" b="98303" l="10000" r="90000">
                        <a14:foregroundMark x1="31000" y1="77369" x2="49450" y2="82815"/>
                        <a14:foregroundMark x1="13150" y1="79066" x2="74450" y2="89745"/>
                        <a14:foregroundMark x1="20500" y1="73621" x2="74800" y2="81400"/>
                        <a14:foregroundMark x1="15000" y1="75318" x2="26650" y2="70651"/>
                        <a14:foregroundMark x1="14250" y1="74399" x2="22350" y2="72419"/>
                        <a14:foregroundMark x1="13900" y1="74116" x2="19750" y2="73762"/>
                        <a14:foregroundMark x1="12050" y1="74682" x2="19300" y2="72065"/>
                        <a14:foregroundMark x1="83900" y1="69448" x2="69400" y2="68529"/>
                        <a14:foregroundMark x1="84300" y1="68175" x2="70850" y2="66054"/>
                        <a14:foregroundMark x1="84650" y1="67893" x2="81250" y2="6944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090220" y="811058"/>
            <a:ext cx="8809703" cy="622805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ijdelijke aanduiding voor datum 25">
            <a:extLst>
              <a:ext uri="{FF2B5EF4-FFF2-40B4-BE49-F238E27FC236}">
                <a16:creationId xmlns:a16="http://schemas.microsoft.com/office/drawing/2014/main" id="{6B929EB9-346C-4389-AE83-876A693F9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7BDCD65-43DD-4828-8A83-0BEFD770228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1292348" y="5964567"/>
            <a:ext cx="805833" cy="5158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FAF47A6-00C4-4EC7-87E0-9B0057DB8DE2}"/>
              </a:ext>
            </a:extLst>
          </p:cNvPr>
          <p:cNvSpPr/>
          <p:nvPr/>
        </p:nvSpPr>
        <p:spPr>
          <a:xfrm>
            <a:off x="8042786" y="2517058"/>
            <a:ext cx="1347019" cy="83574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29BDD47-4ACB-48D2-84EF-37C467B91B44}"/>
              </a:ext>
            </a:extLst>
          </p:cNvPr>
          <p:cNvSpPr txBox="1"/>
          <p:nvPr/>
        </p:nvSpPr>
        <p:spPr>
          <a:xfrm>
            <a:off x="8796799" y="2565597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TPC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5BE0B117-3726-4AF1-881F-F53478BFB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38005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hthoek 47">
            <a:extLst>
              <a:ext uri="{FF2B5EF4-FFF2-40B4-BE49-F238E27FC236}">
                <a16:creationId xmlns:a16="http://schemas.microsoft.com/office/drawing/2014/main" id="{91CB4D50-A691-4086-AD3F-C0A257B25734}"/>
              </a:ext>
            </a:extLst>
          </p:cNvPr>
          <p:cNvSpPr/>
          <p:nvPr/>
        </p:nvSpPr>
        <p:spPr>
          <a:xfrm>
            <a:off x="9720230" y="5337550"/>
            <a:ext cx="1238794" cy="1254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CD71D52-72D6-40DD-BDD7-DA1D3BA9A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lum/>
            <a:alphaModFix/>
          </a:blip>
          <a:srcRect l="3624" t="72127" r="61945" b="3034"/>
          <a:stretch/>
        </p:blipFill>
        <p:spPr>
          <a:xfrm>
            <a:off x="6896647" y="1179134"/>
            <a:ext cx="2532235" cy="15304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BA661E2-9579-4D86-ADD7-52B56456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 technologies for ILD TPC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3866A2D-E369-4F28-A494-2B03C087B6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8327" r="4591" b="4133"/>
          <a:stretch/>
        </p:blipFill>
        <p:spPr>
          <a:xfrm>
            <a:off x="0" y="1343818"/>
            <a:ext cx="6300190" cy="47516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ijl: rechts 6">
            <a:extLst>
              <a:ext uri="{FF2B5EF4-FFF2-40B4-BE49-F238E27FC236}">
                <a16:creationId xmlns:a16="http://schemas.microsoft.com/office/drawing/2014/main" id="{74385546-93C0-40B3-822B-5FB5F50EC21E}"/>
              </a:ext>
            </a:extLst>
          </p:cNvPr>
          <p:cNvSpPr/>
          <p:nvPr/>
        </p:nvSpPr>
        <p:spPr>
          <a:xfrm rot="19521477">
            <a:off x="5845880" y="2377028"/>
            <a:ext cx="990600" cy="29007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75E9AF85-C881-47B3-A5E4-B9F0436D4CC0}"/>
                  </a:ext>
                </a:extLst>
              </p:cNvPr>
              <p:cNvSpPr txBox="1"/>
              <p:nvPr/>
            </p:nvSpPr>
            <p:spPr>
              <a:xfrm>
                <a:off x="6920427" y="2679723"/>
                <a:ext cx="39027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Pads with GEMs or Micromegas for amplification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Detect charge spread</a:t>
                </a:r>
              </a:p>
            </p:txBody>
          </p:sp>
        </mc:Choice>
        <mc:Fallback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75E9AF85-C881-47B3-A5E4-B9F0436D4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0427" y="2679723"/>
                <a:ext cx="3902722" cy="646331"/>
              </a:xfrm>
              <a:prstGeom prst="rect">
                <a:avLst/>
              </a:prstGeom>
              <a:blipFill>
                <a:blip r:embed="rId5"/>
                <a:stretch>
                  <a:fillRect l="-1250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fbeelding 9">
            <a:extLst>
              <a:ext uri="{FF2B5EF4-FFF2-40B4-BE49-F238E27FC236}">
                <a16:creationId xmlns:a16="http://schemas.microsoft.com/office/drawing/2014/main" id="{BF6D6E3A-981B-41BA-957D-0DCA95743A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/>
            <a:alphaModFix/>
          </a:blip>
          <a:srcRect t="5316"/>
          <a:stretch/>
        </p:blipFill>
        <p:spPr>
          <a:xfrm>
            <a:off x="9698150" y="3469216"/>
            <a:ext cx="2314283" cy="189908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55BBA42F-0787-4F1E-B936-486BBAACC4C3}"/>
                  </a:ext>
                </a:extLst>
              </p:cNvPr>
              <p:cNvSpPr txBox="1"/>
              <p:nvPr/>
            </p:nvSpPr>
            <p:spPr>
              <a:xfrm>
                <a:off x="6936588" y="5337551"/>
                <a:ext cx="4195899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Pixels readout with integrated aligned amplification grid  (</a:t>
                </a:r>
                <a:r>
                  <a:rPr lang="en-US" dirty="0" err="1"/>
                  <a:t>Gridpix</a:t>
                </a:r>
                <a:r>
                  <a:rPr lang="en-US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detect each single electron</a:t>
                </a:r>
              </a:p>
              <a:p>
                <a:r>
                  <a:rPr lang="en-US" dirty="0"/>
                  <a:t>Maximal possible information from track</a:t>
                </a:r>
              </a:p>
            </p:txBody>
          </p:sp>
        </mc:Choice>
        <mc:Fallback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55BBA42F-0787-4F1E-B936-486BBAACC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588" y="5337551"/>
                <a:ext cx="4195899" cy="1200329"/>
              </a:xfrm>
              <a:prstGeom prst="rect">
                <a:avLst/>
              </a:prstGeom>
              <a:blipFill>
                <a:blip r:embed="rId7"/>
                <a:stretch>
                  <a:fillRect l="-1308" t="-3061" b="-76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ijl: rechts 11">
            <a:extLst>
              <a:ext uri="{FF2B5EF4-FFF2-40B4-BE49-F238E27FC236}">
                <a16:creationId xmlns:a16="http://schemas.microsoft.com/office/drawing/2014/main" id="{D359F45F-8B2B-4729-96FD-793A69621A91}"/>
              </a:ext>
            </a:extLst>
          </p:cNvPr>
          <p:cNvSpPr/>
          <p:nvPr/>
        </p:nvSpPr>
        <p:spPr>
          <a:xfrm rot="2475308">
            <a:off x="5821576" y="3616660"/>
            <a:ext cx="990600" cy="29007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98D956D6-FC31-4276-AA70-263B207CB4F8}"/>
              </a:ext>
            </a:extLst>
          </p:cNvPr>
          <p:cNvCxnSpPr>
            <a:cxnSpLocks/>
          </p:cNvCxnSpPr>
          <p:nvPr/>
        </p:nvCxnSpPr>
        <p:spPr>
          <a:xfrm flipV="1">
            <a:off x="3246001" y="2089720"/>
            <a:ext cx="259977" cy="212295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1390B9B5-5FE6-4950-8CB1-A3674BD427F3}"/>
              </a:ext>
            </a:extLst>
          </p:cNvPr>
          <p:cNvSpPr txBox="1"/>
          <p:nvPr/>
        </p:nvSpPr>
        <p:spPr>
          <a:xfrm>
            <a:off x="2753403" y="1999420"/>
            <a:ext cx="79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Track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74335A3F-A0E6-415F-B5E2-394A9B28E6A0}"/>
              </a:ext>
            </a:extLst>
          </p:cNvPr>
          <p:cNvCxnSpPr>
            <a:cxnSpLocks/>
          </p:cNvCxnSpPr>
          <p:nvPr/>
        </p:nvCxnSpPr>
        <p:spPr>
          <a:xfrm flipV="1">
            <a:off x="3771340" y="2828361"/>
            <a:ext cx="628650" cy="2714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6FABACBD-C771-476B-9180-FB3B993A0191}"/>
              </a:ext>
            </a:extLst>
          </p:cNvPr>
          <p:cNvSpPr txBox="1"/>
          <p:nvPr/>
        </p:nvSpPr>
        <p:spPr>
          <a:xfrm>
            <a:off x="3523081" y="2388090"/>
            <a:ext cx="74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-</a:t>
            </a:r>
            <a:r>
              <a:rPr lang="nl-NL" dirty="0" err="1">
                <a:solidFill>
                  <a:schemeClr val="bg1"/>
                </a:solidFill>
              </a:rPr>
              <a:t>E</a:t>
            </a:r>
            <a:r>
              <a:rPr lang="nl-NL" baseline="-25000" dirty="0" err="1">
                <a:solidFill>
                  <a:schemeClr val="bg1"/>
                </a:solidFill>
              </a:rPr>
              <a:t>drift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43" name="Groep 42">
            <a:extLst>
              <a:ext uri="{FF2B5EF4-FFF2-40B4-BE49-F238E27FC236}">
                <a16:creationId xmlns:a16="http://schemas.microsoft.com/office/drawing/2014/main" id="{D76E86C0-C523-457C-BCE2-6707C7034EED}"/>
              </a:ext>
            </a:extLst>
          </p:cNvPr>
          <p:cNvGrpSpPr/>
          <p:nvPr/>
        </p:nvGrpSpPr>
        <p:grpSpPr>
          <a:xfrm>
            <a:off x="3051420" y="2437922"/>
            <a:ext cx="639831" cy="1693709"/>
            <a:chOff x="2427882" y="2904911"/>
            <a:chExt cx="577568" cy="1240988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DD4EEA0E-EDF6-4017-9B07-6317EF4AEB7A}"/>
                </a:ext>
              </a:extLst>
            </p:cNvPr>
            <p:cNvSpPr txBox="1"/>
            <p:nvPr/>
          </p:nvSpPr>
          <p:spPr>
            <a:xfrm>
              <a:off x="2724439" y="2904911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F9D3A35C-8251-45FF-863D-244C3D1993C4}"/>
                </a:ext>
              </a:extLst>
            </p:cNvPr>
            <p:cNvSpPr txBox="1"/>
            <p:nvPr/>
          </p:nvSpPr>
          <p:spPr>
            <a:xfrm>
              <a:off x="2545267" y="3085247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A19501F1-43C6-4BD0-A672-1C90A707BDBC}"/>
                </a:ext>
              </a:extLst>
            </p:cNvPr>
            <p:cNvSpPr txBox="1"/>
            <p:nvPr/>
          </p:nvSpPr>
          <p:spPr>
            <a:xfrm>
              <a:off x="2678972" y="330474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FC8F1959-7154-47D3-AB7B-B3C1D1E3116A}"/>
                </a:ext>
              </a:extLst>
            </p:cNvPr>
            <p:cNvSpPr txBox="1"/>
            <p:nvPr/>
          </p:nvSpPr>
          <p:spPr>
            <a:xfrm>
              <a:off x="2504878" y="3369978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7F4889DD-BB58-4DBF-BCDA-DC2B973FA53E}"/>
                </a:ext>
              </a:extLst>
            </p:cNvPr>
            <p:cNvSpPr txBox="1"/>
            <p:nvPr/>
          </p:nvSpPr>
          <p:spPr>
            <a:xfrm>
              <a:off x="2457945" y="3493088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8165BCC3-711F-468D-8CE8-092397773627}"/>
                </a:ext>
              </a:extLst>
            </p:cNvPr>
            <p:cNvSpPr txBox="1"/>
            <p:nvPr/>
          </p:nvSpPr>
          <p:spPr>
            <a:xfrm>
              <a:off x="2596920" y="3661797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0B271258-82FF-466E-BB4C-AF9F07A06A94}"/>
                </a:ext>
              </a:extLst>
            </p:cNvPr>
            <p:cNvSpPr txBox="1"/>
            <p:nvPr/>
          </p:nvSpPr>
          <p:spPr>
            <a:xfrm>
              <a:off x="2427882" y="377455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F04849CC-56DB-4410-BE0F-D67CBC94C188}"/>
                </a:ext>
              </a:extLst>
            </p:cNvPr>
            <p:cNvSpPr txBox="1"/>
            <p:nvPr/>
          </p:nvSpPr>
          <p:spPr>
            <a:xfrm>
              <a:off x="2564862" y="3920389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B6E4E177-B808-4133-9E91-F45CDDAF747A}"/>
                </a:ext>
              </a:extLst>
            </p:cNvPr>
            <p:cNvSpPr txBox="1"/>
            <p:nvPr/>
          </p:nvSpPr>
          <p:spPr>
            <a:xfrm>
              <a:off x="2671542" y="315509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Tekstvak 44">
            <a:extLst>
              <a:ext uri="{FF2B5EF4-FFF2-40B4-BE49-F238E27FC236}">
                <a16:creationId xmlns:a16="http://schemas.microsoft.com/office/drawing/2014/main" id="{345402C5-134E-4505-9659-14D45FE077B4}"/>
              </a:ext>
            </a:extLst>
          </p:cNvPr>
          <p:cNvSpPr txBox="1"/>
          <p:nvPr/>
        </p:nvSpPr>
        <p:spPr>
          <a:xfrm>
            <a:off x="985993" y="2870721"/>
            <a:ext cx="206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err="1">
                <a:solidFill>
                  <a:schemeClr val="bg1"/>
                </a:solidFill>
              </a:rPr>
              <a:t>Ionisation</a:t>
            </a:r>
            <a:r>
              <a:rPr lang="nl-NL" dirty="0">
                <a:solidFill>
                  <a:schemeClr val="bg1"/>
                </a:solidFill>
              </a:rPr>
              <a:t> in gas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34441514-5988-41C0-842A-A584FE5A64C5}"/>
              </a:ext>
            </a:extLst>
          </p:cNvPr>
          <p:cNvSpPr txBox="1"/>
          <p:nvPr/>
        </p:nvSpPr>
        <p:spPr>
          <a:xfrm>
            <a:off x="3636090" y="1369541"/>
            <a:ext cx="2373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err="1">
                <a:solidFill>
                  <a:schemeClr val="bg1"/>
                </a:solidFill>
              </a:rPr>
              <a:t>Amplification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detection</a:t>
            </a:r>
            <a:r>
              <a:rPr lang="nl-NL" dirty="0">
                <a:solidFill>
                  <a:schemeClr val="bg1"/>
                </a:solidFill>
              </a:rPr>
              <a:t> at </a:t>
            </a:r>
            <a:r>
              <a:rPr lang="nl-NL" dirty="0" err="1">
                <a:solidFill>
                  <a:schemeClr val="bg1"/>
                </a:solidFill>
              </a:rPr>
              <a:t>readout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plane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51" name="Rechte verbindingslijn 50">
            <a:extLst>
              <a:ext uri="{FF2B5EF4-FFF2-40B4-BE49-F238E27FC236}">
                <a16:creationId xmlns:a16="http://schemas.microsoft.com/office/drawing/2014/main" id="{8386364F-0561-48C1-A8E7-21084FD974E8}"/>
              </a:ext>
            </a:extLst>
          </p:cNvPr>
          <p:cNvCxnSpPr>
            <a:cxnSpLocks/>
          </p:cNvCxnSpPr>
          <p:nvPr/>
        </p:nvCxnSpPr>
        <p:spPr>
          <a:xfrm flipH="1" flipV="1">
            <a:off x="5354501" y="2386034"/>
            <a:ext cx="264592" cy="149983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8590506F-ACC5-4FD5-95E2-9BDA970708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9781" y="1179135"/>
            <a:ext cx="2111089" cy="1588594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740C342B-A996-40BA-A8BA-E0C2F727A9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2504" y="4981218"/>
            <a:ext cx="512656" cy="201875"/>
          </a:xfrm>
          <a:prstGeom prst="rect">
            <a:avLst/>
          </a:prstGeom>
        </p:spPr>
      </p:pic>
      <p:sp>
        <p:nvSpPr>
          <p:cNvPr id="50" name="Tijdelijke aanduiding voor datum 49">
            <a:extLst>
              <a:ext uri="{FF2B5EF4-FFF2-40B4-BE49-F238E27FC236}">
                <a16:creationId xmlns:a16="http://schemas.microsoft.com/office/drawing/2014/main" id="{52C7A10B-7D05-4E8A-B962-9E90E5241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nl-NL" dirty="0"/>
          </a:p>
        </p:txBody>
      </p:sp>
      <p:grpSp>
        <p:nvGrpSpPr>
          <p:cNvPr id="52" name="Groep 51">
            <a:extLst>
              <a:ext uri="{FF2B5EF4-FFF2-40B4-BE49-F238E27FC236}">
                <a16:creationId xmlns:a16="http://schemas.microsoft.com/office/drawing/2014/main" id="{2E6818B5-F5AC-4E14-8ACA-F3DEE09A4CC6}"/>
              </a:ext>
            </a:extLst>
          </p:cNvPr>
          <p:cNvGrpSpPr/>
          <p:nvPr/>
        </p:nvGrpSpPr>
        <p:grpSpPr>
          <a:xfrm>
            <a:off x="3046938" y="2437922"/>
            <a:ext cx="639831" cy="1693709"/>
            <a:chOff x="2427882" y="2904911"/>
            <a:chExt cx="577568" cy="1240988"/>
          </a:xfrm>
        </p:grpSpPr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35C2C9E7-15F4-416A-8B05-3F674907CC6F}"/>
                </a:ext>
              </a:extLst>
            </p:cNvPr>
            <p:cNvSpPr txBox="1"/>
            <p:nvPr/>
          </p:nvSpPr>
          <p:spPr>
            <a:xfrm>
              <a:off x="2724439" y="2904911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54" name="Tekstvak 53">
              <a:extLst>
                <a:ext uri="{FF2B5EF4-FFF2-40B4-BE49-F238E27FC236}">
                  <a16:creationId xmlns:a16="http://schemas.microsoft.com/office/drawing/2014/main" id="{C2AC3D4B-C6B0-422D-A223-A021780F9AB2}"/>
                </a:ext>
              </a:extLst>
            </p:cNvPr>
            <p:cNvSpPr txBox="1"/>
            <p:nvPr/>
          </p:nvSpPr>
          <p:spPr>
            <a:xfrm>
              <a:off x="2545267" y="3085247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55" name="Tekstvak 54">
              <a:extLst>
                <a:ext uri="{FF2B5EF4-FFF2-40B4-BE49-F238E27FC236}">
                  <a16:creationId xmlns:a16="http://schemas.microsoft.com/office/drawing/2014/main" id="{5D2A7E3E-E918-4BFA-9821-9051F6C69A44}"/>
                </a:ext>
              </a:extLst>
            </p:cNvPr>
            <p:cNvSpPr txBox="1"/>
            <p:nvPr/>
          </p:nvSpPr>
          <p:spPr>
            <a:xfrm>
              <a:off x="2678972" y="330474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0E9B34CE-FD5E-4257-ABC5-35344B5EBBCB}"/>
                </a:ext>
              </a:extLst>
            </p:cNvPr>
            <p:cNvSpPr txBox="1"/>
            <p:nvPr/>
          </p:nvSpPr>
          <p:spPr>
            <a:xfrm>
              <a:off x="2504878" y="3369978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57" name="Tekstvak 56">
              <a:extLst>
                <a:ext uri="{FF2B5EF4-FFF2-40B4-BE49-F238E27FC236}">
                  <a16:creationId xmlns:a16="http://schemas.microsoft.com/office/drawing/2014/main" id="{4F9E7720-78AD-4D22-AAC3-F0131A719F0F}"/>
                </a:ext>
              </a:extLst>
            </p:cNvPr>
            <p:cNvSpPr txBox="1"/>
            <p:nvPr/>
          </p:nvSpPr>
          <p:spPr>
            <a:xfrm>
              <a:off x="2457945" y="3493088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58" name="Tekstvak 57">
              <a:extLst>
                <a:ext uri="{FF2B5EF4-FFF2-40B4-BE49-F238E27FC236}">
                  <a16:creationId xmlns:a16="http://schemas.microsoft.com/office/drawing/2014/main" id="{68E614CB-0B94-49F7-9C3B-7E9EB35AA274}"/>
                </a:ext>
              </a:extLst>
            </p:cNvPr>
            <p:cNvSpPr txBox="1"/>
            <p:nvPr/>
          </p:nvSpPr>
          <p:spPr>
            <a:xfrm>
              <a:off x="2596920" y="3661797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44C437C9-64EE-4D61-8C3F-A5835F4246E1}"/>
                </a:ext>
              </a:extLst>
            </p:cNvPr>
            <p:cNvSpPr txBox="1"/>
            <p:nvPr/>
          </p:nvSpPr>
          <p:spPr>
            <a:xfrm>
              <a:off x="2427882" y="377455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0" name="Tekstvak 59">
              <a:extLst>
                <a:ext uri="{FF2B5EF4-FFF2-40B4-BE49-F238E27FC236}">
                  <a16:creationId xmlns:a16="http://schemas.microsoft.com/office/drawing/2014/main" id="{7FD2F3BD-0123-471E-BC70-9A340F34E104}"/>
                </a:ext>
              </a:extLst>
            </p:cNvPr>
            <p:cNvSpPr txBox="1"/>
            <p:nvPr/>
          </p:nvSpPr>
          <p:spPr>
            <a:xfrm>
              <a:off x="2564862" y="3920389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1" name="Tekstvak 60">
              <a:extLst>
                <a:ext uri="{FF2B5EF4-FFF2-40B4-BE49-F238E27FC236}">
                  <a16:creationId xmlns:a16="http://schemas.microsoft.com/office/drawing/2014/main" id="{9B182859-AD16-4265-B1E1-7C7C3C88B7A4}"/>
                </a:ext>
              </a:extLst>
            </p:cNvPr>
            <p:cNvSpPr txBox="1"/>
            <p:nvPr/>
          </p:nvSpPr>
          <p:spPr>
            <a:xfrm>
              <a:off x="2671542" y="315509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Afbeelding 61">
            <a:extLst>
              <a:ext uri="{FF2B5EF4-FFF2-40B4-BE49-F238E27FC236}">
                <a16:creationId xmlns:a16="http://schemas.microsoft.com/office/drawing/2014/main" id="{7A0EC6FF-F5A6-4D71-958B-F97DF11D0A9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1857"/>
          <a:stretch/>
        </p:blipFill>
        <p:spPr>
          <a:xfrm>
            <a:off x="6893076" y="3558776"/>
            <a:ext cx="2696872" cy="1778774"/>
          </a:xfrm>
          <a:prstGeom prst="rect">
            <a:avLst/>
          </a:prstGeom>
        </p:spPr>
      </p:pic>
      <p:grpSp>
        <p:nvGrpSpPr>
          <p:cNvPr id="69" name="Groep 68">
            <a:extLst>
              <a:ext uri="{FF2B5EF4-FFF2-40B4-BE49-F238E27FC236}">
                <a16:creationId xmlns:a16="http://schemas.microsoft.com/office/drawing/2014/main" id="{A1DE8505-97B4-4FD5-A9CD-E9D57D76BDAD}"/>
              </a:ext>
            </a:extLst>
          </p:cNvPr>
          <p:cNvGrpSpPr/>
          <p:nvPr/>
        </p:nvGrpSpPr>
        <p:grpSpPr>
          <a:xfrm>
            <a:off x="6979550" y="5194111"/>
            <a:ext cx="292843" cy="104587"/>
            <a:chOff x="9055894" y="5157787"/>
            <a:chExt cx="366712" cy="130969"/>
          </a:xfrm>
        </p:grpSpPr>
        <p:cxnSp>
          <p:nvCxnSpPr>
            <p:cNvPr id="65" name="Rechte verbindingslijn 64">
              <a:extLst>
                <a:ext uri="{FF2B5EF4-FFF2-40B4-BE49-F238E27FC236}">
                  <a16:creationId xmlns:a16="http://schemas.microsoft.com/office/drawing/2014/main" id="{A4A08976-F7B1-4416-9188-1497138496D8}"/>
                </a:ext>
              </a:extLst>
            </p:cNvPr>
            <p:cNvCxnSpPr/>
            <p:nvPr/>
          </p:nvCxnSpPr>
          <p:spPr>
            <a:xfrm>
              <a:off x="9055894" y="5222081"/>
              <a:ext cx="36671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71D94EF9-CF61-453C-A8B4-58E15CE9D739}"/>
                </a:ext>
              </a:extLst>
            </p:cNvPr>
            <p:cNvCxnSpPr/>
            <p:nvPr/>
          </p:nvCxnSpPr>
          <p:spPr>
            <a:xfrm>
              <a:off x="9055894" y="5160169"/>
              <a:ext cx="0" cy="12858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33F284D6-57DC-4412-AF2C-A37D23B38CD6}"/>
                </a:ext>
              </a:extLst>
            </p:cNvPr>
            <p:cNvCxnSpPr/>
            <p:nvPr/>
          </p:nvCxnSpPr>
          <p:spPr>
            <a:xfrm>
              <a:off x="9422606" y="5157787"/>
              <a:ext cx="0" cy="12858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kstvak 73">
            <a:extLst>
              <a:ext uri="{FF2B5EF4-FFF2-40B4-BE49-F238E27FC236}">
                <a16:creationId xmlns:a16="http://schemas.microsoft.com/office/drawing/2014/main" id="{BD074061-77F3-422E-9FF0-BA685156493C}"/>
              </a:ext>
            </a:extLst>
          </p:cNvPr>
          <p:cNvSpPr txBox="1"/>
          <p:nvPr/>
        </p:nvSpPr>
        <p:spPr>
          <a:xfrm>
            <a:off x="6865322" y="4987084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b="1" dirty="0">
                <a:solidFill>
                  <a:schemeClr val="bg1"/>
                </a:solidFill>
              </a:rPr>
              <a:t>55 µm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75" name="Tijdelijke aanduiding voor voettekst 74">
            <a:extLst>
              <a:ext uri="{FF2B5EF4-FFF2-40B4-BE49-F238E27FC236}">
                <a16:creationId xmlns:a16="http://schemas.microsoft.com/office/drawing/2014/main" id="{20F24439-EEF4-4A34-BC8B-E5FD27810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387882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17045 -0.01274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Afbeelding 46">
            <a:extLst>
              <a:ext uri="{FF2B5EF4-FFF2-40B4-BE49-F238E27FC236}">
                <a16:creationId xmlns:a16="http://schemas.microsoft.com/office/drawing/2014/main" id="{6670C416-F161-4EEC-AD5A-0E7C42326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343" y="1716679"/>
            <a:ext cx="4079642" cy="192941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7EA3ED-1537-462D-8132-96E604FD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Detector setup at Bonn test beam (2017)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34D608-5351-40A3-9A39-B9E061BBC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4" y="1343818"/>
            <a:ext cx="7839075" cy="4833145"/>
          </a:xfrm>
        </p:spPr>
        <p:txBody>
          <a:bodyPr/>
          <a:lstStyle/>
          <a:p>
            <a:r>
              <a:rPr lang="en-US" sz="2400" noProof="0" dirty="0"/>
              <a:t>A Timepix3 based </a:t>
            </a:r>
            <a:r>
              <a:rPr lang="en-US" sz="2400" noProof="0" dirty="0" err="1"/>
              <a:t>Gridpix</a:t>
            </a:r>
            <a:r>
              <a:rPr lang="en-US" dirty="0"/>
              <a:t> with SPIDR readout</a:t>
            </a:r>
          </a:p>
          <a:p>
            <a:pPr lvl="1"/>
            <a:r>
              <a:rPr lang="en-US" noProof="0" dirty="0"/>
              <a:t>Simultaneous data-driven detection of time and </a:t>
            </a:r>
            <a:r>
              <a:rPr lang="en-US" dirty="0"/>
              <a:t>t</a:t>
            </a:r>
            <a:r>
              <a:rPr lang="en-US" noProof="0" dirty="0" err="1"/>
              <a:t>ime</a:t>
            </a:r>
            <a:r>
              <a:rPr lang="en-US" noProof="0" dirty="0"/>
              <a:t> over threshold (charge) allows for </a:t>
            </a:r>
            <a:r>
              <a:rPr lang="en-US" noProof="0" dirty="0" err="1"/>
              <a:t>timewalk</a:t>
            </a:r>
            <a:r>
              <a:rPr lang="en-US" noProof="0" dirty="0"/>
              <a:t> corrections</a:t>
            </a:r>
          </a:p>
          <a:p>
            <a:pPr lvl="1"/>
            <a:r>
              <a:rPr lang="en-US" noProof="0" dirty="0"/>
              <a:t>Higher rates and more precise (1.56 ns time resolution) compared to its predecessor Timepix1</a:t>
            </a:r>
          </a:p>
          <a:p>
            <a:endParaRPr lang="en-US" noProof="0" dirty="0"/>
          </a:p>
        </p:txBody>
      </p:sp>
      <p:grpSp>
        <p:nvGrpSpPr>
          <p:cNvPr id="44" name="Groep 43">
            <a:extLst>
              <a:ext uri="{FF2B5EF4-FFF2-40B4-BE49-F238E27FC236}">
                <a16:creationId xmlns:a16="http://schemas.microsoft.com/office/drawing/2014/main" id="{485413DE-047A-4DA5-ABA0-D92874F17720}"/>
              </a:ext>
            </a:extLst>
          </p:cNvPr>
          <p:cNvGrpSpPr/>
          <p:nvPr/>
        </p:nvGrpSpPr>
        <p:grpSpPr>
          <a:xfrm>
            <a:off x="172883" y="3306236"/>
            <a:ext cx="7713817" cy="2926107"/>
            <a:chOff x="3789713" y="3807007"/>
            <a:chExt cx="8043041" cy="3050993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D5E5E8A8-3414-4BF2-8F0E-926A755CB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82" t="14196" r="2743" b="9738"/>
            <a:stretch/>
          </p:blipFill>
          <p:spPr>
            <a:xfrm>
              <a:off x="4784581" y="3807007"/>
              <a:ext cx="7048173" cy="3050993"/>
            </a:xfrm>
            <a:prstGeom prst="rect">
              <a:avLst/>
            </a:prstGeom>
          </p:spPr>
        </p:pic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id="{FDB4AD20-B14B-4B85-93DF-B3D43CC7B6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412" t="42021" r="5600" b="34858"/>
            <a:stretch/>
          </p:blipFill>
          <p:spPr>
            <a:xfrm>
              <a:off x="10471405" y="4426626"/>
              <a:ext cx="1081339" cy="927353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99FC7EA-70E0-4A4F-B63D-E204D812F504}"/>
                </a:ext>
              </a:extLst>
            </p:cNvPr>
            <p:cNvSpPr txBox="1"/>
            <p:nvPr/>
          </p:nvSpPr>
          <p:spPr>
            <a:xfrm>
              <a:off x="3789713" y="4630899"/>
              <a:ext cx="1187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2.5 </a:t>
              </a:r>
              <a:r>
                <a:rPr lang="nl-NL" dirty="0" err="1"/>
                <a:t>GeV</a:t>
              </a:r>
              <a:r>
                <a:rPr lang="nl-NL" dirty="0"/>
                <a:t> </a:t>
              </a:r>
              <a:r>
                <a:rPr lang="nl-NL" dirty="0" err="1"/>
                <a:t>electrons</a:t>
              </a:r>
              <a:endParaRPr lang="nl-NL" dirty="0"/>
            </a:p>
          </p:txBody>
        </p:sp>
        <p:cxnSp>
          <p:nvCxnSpPr>
            <p:cNvPr id="10" name="Rechte verbindingslijn met pijl 9">
              <a:extLst>
                <a:ext uri="{FF2B5EF4-FFF2-40B4-BE49-F238E27FC236}">
                  <a16:creationId xmlns:a16="http://schemas.microsoft.com/office/drawing/2014/main" id="{4A34DA15-4877-4B5B-8E37-53E8405C516D}"/>
                </a:ext>
              </a:extLst>
            </p:cNvPr>
            <p:cNvCxnSpPr>
              <a:cxnSpLocks/>
            </p:cNvCxnSpPr>
            <p:nvPr/>
          </p:nvCxnSpPr>
          <p:spPr>
            <a:xfrm>
              <a:off x="3870178" y="5255075"/>
              <a:ext cx="891540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E6C8B1B4-E13F-498C-AA7A-429B41CC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178" y="5352967"/>
              <a:ext cx="891540" cy="593395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05926222-4D10-4D59-BB6F-1D62615819D7}"/>
                </a:ext>
              </a:extLst>
            </p:cNvPr>
            <p:cNvSpPr txBox="1"/>
            <p:nvPr/>
          </p:nvSpPr>
          <p:spPr>
            <a:xfrm>
              <a:off x="3874962" y="5844840"/>
              <a:ext cx="1102100" cy="385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@Bonn</a:t>
              </a:r>
              <a:endParaRPr lang="en-GB" dirty="0"/>
            </a:p>
          </p:txBody>
        </p: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BFEF122F-32D6-45F7-8D30-AFBC289E83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7205" y="5219418"/>
              <a:ext cx="5274897" cy="26745"/>
            </a:xfrm>
            <a:prstGeom prst="line">
              <a:avLst/>
            </a:prstGeom>
            <a:ln w="28575"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28214D56-5946-41BA-AFA4-C9CF86061EBF}"/>
                </a:ext>
              </a:extLst>
            </p:cNvPr>
            <p:cNvGrpSpPr/>
            <p:nvPr/>
          </p:nvGrpSpPr>
          <p:grpSpPr>
            <a:xfrm>
              <a:off x="10402349" y="5116750"/>
              <a:ext cx="1283516" cy="174768"/>
              <a:chOff x="1748471" y="5136071"/>
              <a:chExt cx="1069896" cy="141787"/>
            </a:xfrm>
          </p:grpSpPr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0AF3E262-ED76-42CE-82AC-E7B402ADED85}"/>
                  </a:ext>
                </a:extLst>
              </p:cNvPr>
              <p:cNvSpPr/>
              <p:nvPr/>
            </p:nvSpPr>
            <p:spPr>
              <a:xfrm flipH="1">
                <a:off x="2543254" y="5232139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id="{32B2BC98-15F2-4C8D-9E54-2058DDA60F36}"/>
                  </a:ext>
                </a:extLst>
              </p:cNvPr>
              <p:cNvSpPr/>
              <p:nvPr/>
            </p:nvSpPr>
            <p:spPr>
              <a:xfrm flipH="1">
                <a:off x="2432685" y="5137402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AF2FA7AF-8F2A-4D16-953E-A1D369B4A6B8}"/>
                  </a:ext>
                </a:extLst>
              </p:cNvPr>
              <p:cNvSpPr/>
              <p:nvPr/>
            </p:nvSpPr>
            <p:spPr>
              <a:xfrm flipH="1">
                <a:off x="2335073" y="5151741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id="{C1035748-9671-40FF-BC66-9D72DE62AFB8}"/>
                  </a:ext>
                </a:extLst>
              </p:cNvPr>
              <p:cNvSpPr/>
              <p:nvPr/>
            </p:nvSpPr>
            <p:spPr>
              <a:xfrm flipH="1">
                <a:off x="2223715" y="5200164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E75598CA-01D7-46E9-A6F9-D25CD63F6ED3}"/>
                  </a:ext>
                </a:extLst>
              </p:cNvPr>
              <p:cNvSpPr/>
              <p:nvPr/>
            </p:nvSpPr>
            <p:spPr>
              <a:xfrm flipH="1">
                <a:off x="2109314" y="5136071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51E865AC-670C-4120-81E0-C3B48C0D5AEB}"/>
                  </a:ext>
                </a:extLst>
              </p:cNvPr>
              <p:cNvSpPr/>
              <p:nvPr/>
            </p:nvSpPr>
            <p:spPr>
              <a:xfrm flipH="1">
                <a:off x="1901098" y="5152591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id="{0EA0A684-0C9D-4B7D-BBAC-863245E1C6EA}"/>
                  </a:ext>
                </a:extLst>
              </p:cNvPr>
              <p:cNvSpPr/>
              <p:nvPr/>
            </p:nvSpPr>
            <p:spPr>
              <a:xfrm flipH="1">
                <a:off x="2022470" y="5179578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263C01AD-6E59-4A65-AE16-B91758EED02A}"/>
                  </a:ext>
                </a:extLst>
              </p:cNvPr>
              <p:cNvSpPr/>
              <p:nvPr/>
            </p:nvSpPr>
            <p:spPr>
              <a:xfrm flipH="1">
                <a:off x="2132094" y="5228074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id="{5593E2EC-4A7E-4B28-B0A3-04639EB6BEC0}"/>
                  </a:ext>
                </a:extLst>
              </p:cNvPr>
              <p:cNvSpPr/>
              <p:nvPr/>
            </p:nvSpPr>
            <p:spPr>
              <a:xfrm flipH="1">
                <a:off x="2584275" y="5165446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al 24">
                <a:extLst>
                  <a:ext uri="{FF2B5EF4-FFF2-40B4-BE49-F238E27FC236}">
                    <a16:creationId xmlns:a16="http://schemas.microsoft.com/office/drawing/2014/main" id="{FAC750A0-5EB3-4377-8BBD-880F2967DA6A}"/>
                  </a:ext>
                </a:extLst>
              </p:cNvPr>
              <p:cNvSpPr/>
              <p:nvPr/>
            </p:nvSpPr>
            <p:spPr>
              <a:xfrm flipH="1">
                <a:off x="2321049" y="5222805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6" name="Rechte verbindingslijn 25">
                <a:extLst>
                  <a:ext uri="{FF2B5EF4-FFF2-40B4-BE49-F238E27FC236}">
                    <a16:creationId xmlns:a16="http://schemas.microsoft.com/office/drawing/2014/main" id="{4A0570DC-8789-458F-AAE6-E9ADDA374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471" y="5218434"/>
                <a:ext cx="1069896" cy="2113"/>
              </a:xfrm>
              <a:prstGeom prst="line">
                <a:avLst/>
              </a:prstGeom>
              <a:ln w="28575">
                <a:tailEnd type="triangl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7" name="Ovaal 26">
                <a:extLst>
                  <a:ext uri="{FF2B5EF4-FFF2-40B4-BE49-F238E27FC236}">
                    <a16:creationId xmlns:a16="http://schemas.microsoft.com/office/drawing/2014/main" id="{530657CF-866C-4895-82D5-57324A752708}"/>
                  </a:ext>
                </a:extLst>
              </p:cNvPr>
              <p:cNvSpPr/>
              <p:nvPr/>
            </p:nvSpPr>
            <p:spPr>
              <a:xfrm flipH="1">
                <a:off x="2173115" y="5161381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id="{70C7414E-4BC4-4802-AC05-9FBCE49B77A8}"/>
                  </a:ext>
                </a:extLst>
              </p:cNvPr>
              <p:cNvSpPr/>
              <p:nvPr/>
            </p:nvSpPr>
            <p:spPr>
              <a:xfrm flipH="1">
                <a:off x="1966505" y="5212514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48C27D31-C9E7-43A6-9D43-536464119985}"/>
                  </a:ext>
                </a:extLst>
              </p:cNvPr>
              <p:cNvSpPr/>
              <p:nvPr/>
            </p:nvSpPr>
            <p:spPr>
              <a:xfrm flipH="1">
                <a:off x="2650778" y="5220547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B0F974B9-B303-4196-BC8B-CF38B874C4C0}"/>
                </a:ext>
              </a:extLst>
            </p:cNvPr>
            <p:cNvSpPr/>
            <p:nvPr/>
          </p:nvSpPr>
          <p:spPr>
            <a:xfrm flipH="1">
              <a:off x="5911134" y="5201493"/>
              <a:ext cx="83459" cy="80060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F261869A-5103-489C-A7F7-72119AB8BE51}"/>
                </a:ext>
              </a:extLst>
            </p:cNvPr>
            <p:cNvSpPr/>
            <p:nvPr/>
          </p:nvSpPr>
          <p:spPr>
            <a:xfrm flipH="1">
              <a:off x="6479460" y="5211280"/>
              <a:ext cx="83459" cy="80060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20AFF596-0B59-4678-89D7-51560EAB31AD}"/>
                </a:ext>
              </a:extLst>
            </p:cNvPr>
            <p:cNvSpPr/>
            <p:nvPr/>
          </p:nvSpPr>
          <p:spPr>
            <a:xfrm flipH="1">
              <a:off x="7017000" y="5196924"/>
              <a:ext cx="83459" cy="80060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7D419F06-D63B-4B33-A767-F24411BCA996}"/>
                </a:ext>
              </a:extLst>
            </p:cNvPr>
            <p:cNvSpPr/>
            <p:nvPr/>
          </p:nvSpPr>
          <p:spPr>
            <a:xfrm flipH="1">
              <a:off x="8242807" y="5187558"/>
              <a:ext cx="83459" cy="80060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2B4E97B7-5D46-4A85-96FF-E3D8BCFA07B2}"/>
                </a:ext>
              </a:extLst>
            </p:cNvPr>
            <p:cNvSpPr/>
            <p:nvPr/>
          </p:nvSpPr>
          <p:spPr>
            <a:xfrm flipH="1">
              <a:off x="8667726" y="5181576"/>
              <a:ext cx="83459" cy="80060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95644C61-5F6A-4E9A-8E87-2BEDFB5C242E}"/>
                </a:ext>
              </a:extLst>
            </p:cNvPr>
            <p:cNvSpPr/>
            <p:nvPr/>
          </p:nvSpPr>
          <p:spPr>
            <a:xfrm flipH="1">
              <a:off x="9116890" y="5194680"/>
              <a:ext cx="83459" cy="80060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5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338810" y="4154656"/>
            <a:ext cx="3758165" cy="210791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kstvak 47">
            <a:extLst>
              <a:ext uri="{FF2B5EF4-FFF2-40B4-BE49-F238E27FC236}">
                <a16:creationId xmlns:a16="http://schemas.microsoft.com/office/drawing/2014/main" id="{AF074756-7309-456B-AA86-D38864C9BD0D}"/>
              </a:ext>
            </a:extLst>
          </p:cNvPr>
          <p:cNvSpPr txBox="1"/>
          <p:nvPr/>
        </p:nvSpPr>
        <p:spPr>
          <a:xfrm>
            <a:off x="8491856" y="3726190"/>
            <a:ext cx="363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Detector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guard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field </a:t>
            </a:r>
            <a:r>
              <a:rPr lang="nl-NL" dirty="0" err="1"/>
              <a:t>shaper</a:t>
            </a:r>
            <a:endParaRPr lang="en-GB" dirty="0"/>
          </a:p>
        </p:txBody>
      </p:sp>
      <p:sp>
        <p:nvSpPr>
          <p:cNvPr id="50" name="Tijdelijke aanduiding voor datum 49">
            <a:extLst>
              <a:ext uri="{FF2B5EF4-FFF2-40B4-BE49-F238E27FC236}">
                <a16:creationId xmlns:a16="http://schemas.microsoft.com/office/drawing/2014/main" id="{66EFC40A-B63F-4FDB-9BE2-6943DE00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 dirty="0"/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0B32680A-FF6E-45FE-A5A7-B8563C546F33}"/>
              </a:ext>
            </a:extLst>
          </p:cNvPr>
          <p:cNvSpPr txBox="1"/>
          <p:nvPr/>
        </p:nvSpPr>
        <p:spPr>
          <a:xfrm>
            <a:off x="50029" y="6232254"/>
            <a:ext cx="749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See </a:t>
            </a:r>
            <a:r>
              <a:rPr lang="nl-NL" dirty="0" err="1"/>
              <a:t>also</a:t>
            </a:r>
            <a:r>
              <a:rPr lang="nl-NL" dirty="0"/>
              <a:t> paper on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testbeam</a:t>
            </a:r>
            <a:r>
              <a:rPr lang="nl-NL" dirty="0"/>
              <a:t>: </a:t>
            </a:r>
            <a:r>
              <a:rPr lang="en-GB" dirty="0">
                <a:hlinkClick r:id="rId6" tooltip="Persistent link using digital object identifier"/>
              </a:rPr>
              <a:t>https://doi.org/10.1016/j.nima.2018.08.012</a:t>
            </a:r>
            <a:r>
              <a:rPr lang="nl-NL" dirty="0"/>
              <a:t> </a:t>
            </a:r>
            <a:endParaRPr lang="en-GB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276A635-8F56-48F6-B063-50EA3DAC9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1200012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277F1-76A9-4AF3-9E7B-B64B95DE9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Map of Timepix3 hits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3B32559-D870-4CA3-9E75-4C7063275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5666" y="1253331"/>
            <a:ext cx="5112657" cy="4951526"/>
          </a:xfrm>
        </p:spPr>
        <p:txBody>
          <a:bodyPr/>
          <a:lstStyle/>
          <a:p>
            <a:r>
              <a:rPr lang="en-US" noProof="0" dirty="0"/>
              <a:t>Successfully measured a large number of hits</a:t>
            </a:r>
          </a:p>
          <a:p>
            <a:r>
              <a:rPr lang="en-US" noProof="0" dirty="0"/>
              <a:t>The chip and grid have some small defects</a:t>
            </a:r>
          </a:p>
          <a:p>
            <a:endParaRPr lang="en-US" noProof="0" dirty="0"/>
          </a:p>
        </p:txBody>
      </p:sp>
      <p:pic>
        <p:nvPicPr>
          <p:cNvPr id="5" name="Tijdelijke aanduiding voor inhoud 12">
            <a:extLst>
              <a:ext uri="{FF2B5EF4-FFF2-40B4-BE49-F238E27FC236}">
                <a16:creationId xmlns:a16="http://schemas.microsoft.com/office/drawing/2014/main" id="{AE47557D-D700-4B8A-B2C4-9D5572CFBE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9" r="14502"/>
          <a:stretch/>
        </p:blipFill>
        <p:spPr>
          <a:xfrm>
            <a:off x="287694" y="1131927"/>
            <a:ext cx="6215743" cy="5371349"/>
          </a:xfrm>
          <a:prstGeom prst="rect">
            <a:avLst/>
          </a:prstGeom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89E3FB2F-DD6D-4FED-A984-34BC9244E095}"/>
              </a:ext>
            </a:extLst>
          </p:cNvPr>
          <p:cNvCxnSpPr>
            <a:cxnSpLocks/>
          </p:cNvCxnSpPr>
          <p:nvPr/>
        </p:nvCxnSpPr>
        <p:spPr>
          <a:xfrm>
            <a:off x="55465" y="2867540"/>
            <a:ext cx="605934" cy="13151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6998E29C-CD8C-4C95-8AA3-0EC897FA880F}"/>
              </a:ext>
            </a:extLst>
          </p:cNvPr>
          <p:cNvSpPr txBox="1"/>
          <p:nvPr/>
        </p:nvSpPr>
        <p:spPr>
          <a:xfrm>
            <a:off x="0" y="249820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beam</a:t>
            </a:r>
            <a:endParaRPr lang="en-GB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7A85610-1469-4E21-9E69-A45D553B505B}"/>
              </a:ext>
            </a:extLst>
          </p:cNvPr>
          <p:cNvSpPr txBox="1"/>
          <p:nvPr/>
        </p:nvSpPr>
        <p:spPr>
          <a:xfrm>
            <a:off x="3492564" y="3429000"/>
            <a:ext cx="168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Wrinkle in grid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1AC46B7-1D40-4706-BA05-26C08100ADA0}"/>
              </a:ext>
            </a:extLst>
          </p:cNvPr>
          <p:cNvSpPr txBox="1"/>
          <p:nvPr/>
        </p:nvSpPr>
        <p:spPr>
          <a:xfrm>
            <a:off x="2907333" y="4001294"/>
            <a:ext cx="159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Broken column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C9950E79-B3EA-436E-B54A-AC1DB3A94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1EAC89F5-BF56-44FB-83FC-E473FD874D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7126" r="10245" b="7263"/>
          <a:stretch/>
        </p:blipFill>
        <p:spPr>
          <a:xfrm>
            <a:off x="7044187" y="3289300"/>
            <a:ext cx="3951976" cy="2586038"/>
          </a:xfrm>
          <a:prstGeom prst="rect">
            <a:avLst/>
          </a:prstGeom>
        </p:spPr>
      </p:pic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AA5BA571-6881-4C3B-BA71-07B91DFF004A}"/>
              </a:ext>
            </a:extLst>
          </p:cNvPr>
          <p:cNvCxnSpPr>
            <a:cxnSpLocks/>
          </p:cNvCxnSpPr>
          <p:nvPr/>
        </p:nvCxnSpPr>
        <p:spPr>
          <a:xfrm>
            <a:off x="9318171" y="5164183"/>
            <a:ext cx="287384" cy="9244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D09488A-6211-44E2-BFB1-7B5440A87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2499310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29B63B7-89DB-4F4E-B542-F8456BAC88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9820" y="1520890"/>
            <a:ext cx="5902066" cy="4296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DC0C6D-BD20-4E91-9755-5914B8A37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Single hit resolution in pixel plane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669157" y="1520890"/>
                <a:ext cx="5095190" cy="503853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0" noProof="0" dirty="0"/>
                  <a:t>Single hit resolution in pixel plane: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noProof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noProof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400" i="1" noProof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 noProof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noProof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 noProof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noProof="0" dirty="0"/>
              </a:p>
              <a:p>
                <a:pPr marL="0" indent="0">
                  <a:buNone/>
                </a:pPr>
                <a:r>
                  <a:rPr lang="en-US" sz="2400" noProof="0" dirty="0"/>
                  <a:t>Depends 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 noProof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noProof="0" dirty="0"/>
                  <a:t> pixel size </a:t>
                </a:r>
                <a14:m>
                  <m:oMath xmlns:m="http://schemas.openxmlformats.org/officeDocument/2006/math">
                    <m:r>
                      <a:rPr lang="en-US" sz="2400" i="1" noProof="0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400" i="1" noProof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 noProof="0" smtClean="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endParaRPr lang="en-US" sz="2400" noProof="0" dirty="0"/>
              </a:p>
              <a:p>
                <a:r>
                  <a:rPr lang="en-US" sz="2400" noProof="0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noProof="0" dirty="0"/>
                  <a:t> from fit</a:t>
                </a:r>
              </a:p>
              <a:p>
                <a:endParaRPr lang="en-US" sz="2400" noProof="0" dirty="0"/>
              </a:p>
              <a:p>
                <a:pPr marL="0" indent="0">
                  <a:buNone/>
                </a:pPr>
                <a:r>
                  <a:rPr lang="en-US" sz="2400" noProof="0" dirty="0"/>
                  <a:t>Note that:</a:t>
                </a:r>
              </a:p>
              <a:p>
                <a:r>
                  <a:rPr lang="en-US" sz="2400" noProof="0" dirty="0"/>
                  <a:t>A hit resolution of </a:t>
                </a:r>
                <a14:m>
                  <m:oMath xmlns:m="http://schemas.openxmlformats.org/officeDocument/2006/math">
                    <m:r>
                      <a:rPr lang="en-US" sz="2400" i="1" noProof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noProof="0" dirty="0"/>
                  <a:t>250 µm is </a:t>
                </a:r>
                <a14:m>
                  <m:oMath xmlns:m="http://schemas.openxmlformats.org/officeDocument/2006/math">
                    <m:r>
                      <a:rPr lang="en-US" sz="2400" i="1" noProof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noProof="0" dirty="0"/>
                  <a:t>25 µm for a 100-hit track (</a:t>
                </a:r>
                <a14:m>
                  <m:oMath xmlns:m="http://schemas.openxmlformats.org/officeDocument/2006/math">
                    <m:r>
                      <a:rPr lang="en-US" sz="2400" i="1" noProof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noProof="0" dirty="0"/>
                  <a:t> 1 cm track length)</a:t>
                </a:r>
              </a:p>
              <a:p>
                <a:r>
                  <a:rPr lang="en-US" dirty="0"/>
                  <a:t>A</a:t>
                </a:r>
                <a:r>
                  <a:rPr lang="en-US" sz="2400" noProof="0" dirty="0"/>
                  <a:t>t </a:t>
                </a:r>
                <a14:m>
                  <m:oMath xmlns:m="http://schemas.openxmlformats.org/officeDocument/2006/math">
                    <m:r>
                      <a:rPr lang="en-US" sz="2400" i="1" noProof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noProof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noProof="0" dirty="0"/>
                  <a:t> 4 T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400" i="1" noProof="0">
                        <a:latin typeface="Cambria Math" panose="02040503050406030204" pitchFamily="18" charset="0"/>
                      </a:rPr>
                      <m:t>=25 </m:t>
                    </m:r>
                    <m:r>
                      <m:rPr>
                        <m:nor/>
                      </m:rPr>
                      <a:rPr lang="en-US" sz="2400" noProof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400" i="1" noProof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400" i="1" noProof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400" noProof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400" noProof="0" dirty="0"/>
                  <a:t> </a:t>
                </a:r>
                <a:endParaRPr lang="en-US" sz="2400" b="0" noProof="0" dirty="0"/>
              </a:p>
            </p:txBody>
          </p:sp>
        </mc:Choice>
        <mc:Fallback>
          <p:sp>
            <p:nvSpPr>
              <p:cNvPr id="5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669157" y="1520890"/>
                <a:ext cx="5095190" cy="5038530"/>
              </a:xfrm>
              <a:blipFill>
                <a:blip r:embed="rId3"/>
                <a:stretch>
                  <a:fillRect l="-1794" t="-16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/>
              <p:nvPr/>
            </p:nvSpPr>
            <p:spPr>
              <a:xfrm>
                <a:off x="975311" y="5896134"/>
                <a:ext cx="4938757" cy="372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=30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31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8±7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expected)</a:t>
                </a:r>
              </a:p>
            </p:txBody>
          </p:sp>
        </mc:Choice>
        <mc:Fallback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11" y="5896134"/>
                <a:ext cx="4938757" cy="372410"/>
              </a:xfrm>
              <a:prstGeom prst="rect">
                <a:avLst/>
              </a:prstGeom>
              <a:blipFill>
                <a:blip r:embed="rId4"/>
                <a:stretch>
                  <a:fillRect t="-6557" r="-494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ijdelijke aanduiding voor datum 17">
            <a:extLst>
              <a:ext uri="{FF2B5EF4-FFF2-40B4-BE49-F238E27FC236}">
                <a16:creationId xmlns:a16="http://schemas.microsoft.com/office/drawing/2014/main" id="{5FEF1487-4CCA-4B87-8021-EF4FB01AB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C5CC9DCF-EB2B-4002-A0AE-A0992AF5146B}"/>
              </a:ext>
            </a:extLst>
          </p:cNvPr>
          <p:cNvGrpSpPr/>
          <p:nvPr/>
        </p:nvGrpSpPr>
        <p:grpSpPr>
          <a:xfrm>
            <a:off x="1183129" y="1845268"/>
            <a:ext cx="1987724" cy="1416900"/>
            <a:chOff x="58784" y="4950647"/>
            <a:chExt cx="1987724" cy="1416900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120AFE51-E3DE-40BF-8B8F-777F04296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8271" y1="5215" x2="66450" y2="8735"/>
                          <a14:foregroundMark x1="75000" y1="11734" x2="96097" y2="33246"/>
                          <a14:foregroundMark x1="95725" y1="42243" x2="94703" y2="70926"/>
                          <a14:foregroundMark x1="92844" y1="76923" x2="59665" y2="97914"/>
                          <a14:foregroundMark x1="59665" y1="94915" x2="10409" y2="94394"/>
                          <a14:foregroundMark x1="10409" y1="94394" x2="5762" y2="59322"/>
                          <a14:foregroundMark x1="5019" y1="53325" x2="9294" y2="2738"/>
                          <a14:foregroundMark x1="66078" y1="9257" x2="78625" y2="16688"/>
                          <a14:foregroundMark x1="94703" y1="32334" x2="95353" y2="43807"/>
                          <a14:foregroundMark x1="95074" y1="49804" x2="90706" y2="79922"/>
                          <a14:foregroundMark x1="5762" y1="50326" x2="5762" y2="65841"/>
                          <a14:foregroundMark x1="10037" y1="21773" x2="76115" y2="71838"/>
                          <a14:foregroundMark x1="78625" y1="23207" x2="14684" y2="70926"/>
                          <a14:foregroundMark x1="21840" y1="16297" x2="64312" y2="41851"/>
                          <a14:foregroundMark x1="60781" y1="14211" x2="30390" y2="43807"/>
                          <a14:foregroundMark x1="31784" y1="8735" x2="51487" y2="36245"/>
                          <a14:foregroundMark x1="75000" y1="38853" x2="45725" y2="75359"/>
                          <a14:foregroundMark x1="83271" y1="38331" x2="69331" y2="80834"/>
                          <a14:foregroundMark x1="82900" y1="34289" x2="63941" y2="64798"/>
                          <a14:foregroundMark x1="64684" y1="75359" x2="30390" y2="62842"/>
                          <a14:foregroundMark x1="15706" y1="45763" x2="43959" y2="76923"/>
                          <a14:foregroundMark x1="50372" y1="84355" x2="66450" y2="52282"/>
                          <a14:foregroundMark x1="44703" y1="52803" x2="53625" y2="85398"/>
                          <a14:foregroundMark x1="19981" y1="86962" x2="62918" y2="84876"/>
                          <a14:foregroundMark x1="70353" y1="68318" x2="48606" y2="87353"/>
                          <a14:foregroundMark x1="59665" y1="69883" x2="67193" y2="80834"/>
                          <a14:foregroundMark x1="15706" y1="86962" x2="22491" y2="91917"/>
                          <a14:foregroundMark x1="27509" y1="89700" x2="33829" y2="92699"/>
                          <a14:backgroundMark x1="56691" y1="7562" x2="81506" y2="33898"/>
                          <a14:backgroundMark x1="55204" y1="3520" x2="40242" y2="15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784" y="4950647"/>
              <a:ext cx="1987724" cy="1416900"/>
            </a:xfrm>
            <a:prstGeom prst="rect">
              <a:avLst/>
            </a:prstGeom>
          </p:spPr>
        </p:pic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8735D210-C6D5-4B08-884C-C68BF94B6877}"/>
                </a:ext>
              </a:extLst>
            </p:cNvPr>
            <p:cNvSpPr/>
            <p:nvPr/>
          </p:nvSpPr>
          <p:spPr>
            <a:xfrm>
              <a:off x="252651" y="5801407"/>
              <a:ext cx="236157" cy="22513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C49ABC64-5AE3-4DE1-B185-D4F4B76123E9}"/>
                  </a:ext>
                </a:extLst>
              </p:cNvPr>
              <p:cNvSpPr/>
              <p:nvPr/>
            </p:nvSpPr>
            <p:spPr>
              <a:xfrm>
                <a:off x="4889986" y="3855489"/>
                <a:ext cx="1231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T</a:t>
                </a:r>
              </a:p>
            </p:txBody>
          </p:sp>
        </mc:Choice>
        <mc:Fallback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C49ABC64-5AE3-4DE1-B185-D4F4B7612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986" y="3855489"/>
                <a:ext cx="1231900" cy="369332"/>
              </a:xfrm>
              <a:prstGeom prst="rect">
                <a:avLst/>
              </a:prstGeom>
              <a:blipFill>
                <a:blip r:embed="rId7"/>
                <a:stretch>
                  <a:fillRect l="-3960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081913C-A3EE-403D-90F4-FFDF34C11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3448030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27CD433-B772-41AD-A955-1989CDC67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Deformations in pixel plane and drift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ijdelijke aanduiding voor inhoud 5">
                <a:extLst>
                  <a:ext uri="{FF2B5EF4-FFF2-40B4-BE49-F238E27FC236}">
                    <a16:creationId xmlns:a16="http://schemas.microsoft.com/office/drawing/2014/main" id="{5343C404-B72D-4B20-9B3C-4DF04C681C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applications in a large TPC, systematic deviations must be well under control</a:t>
                </a:r>
                <a:endParaRPr lang="en-US" noProof="0" dirty="0"/>
              </a:p>
              <a:p>
                <a:r>
                  <a:rPr lang="en-US" noProof="0" dirty="0"/>
                  <a:t>Each bin displays mean of residuals from 4×4 pixels at expected position</a:t>
                </a:r>
              </a:p>
              <a:p>
                <a:r>
                  <a:rPr lang="en-US" noProof="0" dirty="0"/>
                  <a:t>The RMS of the mean residuals is 7 µm in the pixel plane, and 21 µm (0.3 ns) in the drift direction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noProof="0" dirty="0"/>
                  <a:t> Overall grid quality is very good</a:t>
                </a:r>
              </a:p>
              <a:p>
                <a:endParaRPr lang="en-US" noProof="0" dirty="0"/>
              </a:p>
            </p:txBody>
          </p:sp>
        </mc:Choice>
        <mc:Fallback>
          <p:sp>
            <p:nvSpPr>
              <p:cNvPr id="6" name="Tijdelijke aanduiding voor inhoud 5">
                <a:extLst>
                  <a:ext uri="{FF2B5EF4-FFF2-40B4-BE49-F238E27FC236}">
                    <a16:creationId xmlns:a16="http://schemas.microsoft.com/office/drawing/2014/main" id="{5343C404-B72D-4B20-9B3C-4DF04C681C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fbeelding 6">
            <a:extLst>
              <a:ext uri="{FF2B5EF4-FFF2-40B4-BE49-F238E27FC236}">
                <a16:creationId xmlns:a16="http://schemas.microsoft.com/office/drawing/2014/main" id="{82ED8E4D-3859-481C-B1E8-0762D41B1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1" y="3372103"/>
            <a:ext cx="3884757" cy="305697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337BE48-2624-417F-8850-2F36BAC38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519" y="3438133"/>
            <a:ext cx="3906705" cy="292491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402C01-2F06-424A-A8D1-E7EE3B80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598" y="3438133"/>
            <a:ext cx="3808253" cy="2924915"/>
          </a:xfrm>
          <a:prstGeom prst="rect">
            <a:avLst/>
          </a:prstGeom>
        </p:spPr>
      </p:pic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071577A6-6C54-476C-8E49-22C386A28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2 - 11 - 2018</a:t>
            </a:r>
            <a:endParaRPr lang="en-GB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81F4C64-20DD-4A6A-936F-870A148B3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Gridpix TPC readout for the ILC (Kees Ligtenberg)</a:t>
            </a:r>
          </a:p>
        </p:txBody>
      </p:sp>
    </p:spTree>
    <p:extLst>
      <p:ext uri="{BB962C8B-B14F-4D97-AF65-F5344CB8AC3E}">
        <p14:creationId xmlns:p14="http://schemas.microsoft.com/office/powerpoint/2010/main" val="394175148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9731</TotalTime>
  <Words>2024</Words>
  <Application>Microsoft Office PowerPoint</Application>
  <PresentationFormat>Breedbeeld</PresentationFormat>
  <Paragraphs>295</Paragraphs>
  <Slides>25</Slides>
  <Notes>6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DejaVu Sans</vt:lpstr>
      <vt:lpstr>FreeSans</vt:lpstr>
      <vt:lpstr>Liberation Sans</vt:lpstr>
      <vt:lpstr>Kantoorthema</vt:lpstr>
      <vt:lpstr>Development of a GridPix readout for a TPC at the International Linear Collider</vt:lpstr>
      <vt:lpstr>The International Linear Collider</vt:lpstr>
      <vt:lpstr>Some physics goals of the ILC</vt:lpstr>
      <vt:lpstr>The International Large Detector</vt:lpstr>
      <vt:lpstr>Readout technologies for ILD TPC</vt:lpstr>
      <vt:lpstr>Detector setup at Bonn test beam (2017)</vt:lpstr>
      <vt:lpstr>Map of Timepix3 hits</vt:lpstr>
      <vt:lpstr>Single hit resolution in pixel plane</vt:lpstr>
      <vt:lpstr>Deformations in pixel plane and drift direction</vt:lpstr>
      <vt:lpstr>Particle identification by dE/dx</vt:lpstr>
      <vt:lpstr>Quad module development</vt:lpstr>
      <vt:lpstr>Quad tested with electron beam at Bonn (2018)</vt:lpstr>
      <vt:lpstr>Performance of a GridPix TPC at ILC</vt:lpstr>
      <vt:lpstr>Conclusions</vt:lpstr>
      <vt:lpstr>Backup</vt:lpstr>
      <vt:lpstr>Run parameters and selection</vt:lpstr>
      <vt:lpstr>Time walk correction</vt:lpstr>
      <vt:lpstr>Single hit resolution in drift direction</vt:lpstr>
      <vt:lpstr>Mean residuals from test beam</vt:lpstr>
      <vt:lpstr>Distortions at the edges due to variation of guard voltage</vt:lpstr>
      <vt:lpstr>Chip placement requirements in Quad design</vt:lpstr>
      <vt:lpstr>Energy loss resolution by cluster counting</vt:lpstr>
      <vt:lpstr>Outlier rejection</vt:lpstr>
      <vt:lpstr>Scatter at last telescope plane (2017)</vt:lpstr>
      <vt:lpstr>Simulation of ILD TPC with pixel readout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of a GridPix TPC readout based on the Timepix3 chip</dc:title>
  <dc:creator>Kees Ligtenberg</dc:creator>
  <cp:lastModifiedBy>Kees Ligtenberg</cp:lastModifiedBy>
  <cp:revision>80</cp:revision>
  <dcterms:created xsi:type="dcterms:W3CDTF">2018-10-17T07:20:46Z</dcterms:created>
  <dcterms:modified xsi:type="dcterms:W3CDTF">2018-11-01T18:55:09Z</dcterms:modified>
</cp:coreProperties>
</file>