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7" r:id="rId15"/>
  </p:sldIdLst>
  <p:sldSz cx="6858000" cy="5143500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5" autoAdjust="0"/>
    <p:restoredTop sz="95948" autoAdjust="0"/>
  </p:normalViewPr>
  <p:slideViewPr>
    <p:cSldViewPr snapToGrid="0">
      <p:cViewPr varScale="1">
        <p:scale>
          <a:sx n="116" d="100"/>
          <a:sy n="116" d="100"/>
        </p:scale>
        <p:origin x="1037" y="77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1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 Gebauer" userId="ce358c307bf0e2e9" providerId="LiveId" clId="{6A93B541-350B-4C1F-B2C8-A0168E7997ED}"/>
    <pc:docChg chg="custSel addSld delSld modSld sldOrd">
      <pc:chgData name="Dag Gebauer" userId="ce358c307bf0e2e9" providerId="LiveId" clId="{6A93B541-350B-4C1F-B2C8-A0168E7997ED}" dt="2017-09-19T18:08:20.878" v="25"/>
      <pc:docMkLst>
        <pc:docMk/>
      </pc:docMkLst>
      <pc:sldChg chg="addSp delSp modSp add ord setBg">
        <pc:chgData name="Dag Gebauer" userId="ce358c307bf0e2e9" providerId="LiveId" clId="{6A93B541-350B-4C1F-B2C8-A0168E7997ED}" dt="2017-09-19T18:03:39.362" v="12"/>
        <pc:sldMkLst>
          <pc:docMk/>
          <pc:sldMk cId="924560482" sldId="261"/>
        </pc:sldMkLst>
        <pc:spChg chg="del">
          <ac:chgData name="Dag Gebauer" userId="ce358c307bf0e2e9" providerId="LiveId" clId="{6A93B541-350B-4C1F-B2C8-A0168E7997ED}" dt="2017-09-19T17:58:43.244" v="2"/>
          <ac:spMkLst>
            <pc:docMk/>
            <pc:sldMk cId="924560482" sldId="261"/>
            <ac:spMk id="2" creationId="{E9B00B86-C2F3-4F4E-85AF-7796C4913ECD}"/>
          </ac:spMkLst>
        </pc:spChg>
        <pc:spChg chg="del">
          <ac:chgData name="Dag Gebauer" userId="ce358c307bf0e2e9" providerId="LiveId" clId="{6A93B541-350B-4C1F-B2C8-A0168E7997ED}" dt="2017-09-19T17:58:43.244" v="2"/>
          <ac:spMkLst>
            <pc:docMk/>
            <pc:sldMk cId="924560482" sldId="261"/>
            <ac:spMk id="3" creationId="{C21D52A3-CBB3-4B8F-8EC1-F85446CDF6C4}"/>
          </ac:spMkLst>
        </pc:spChg>
        <pc:spChg chg="add del mod">
          <ac:chgData name="Dag Gebauer" userId="ce358c307bf0e2e9" providerId="LiveId" clId="{6A93B541-350B-4C1F-B2C8-A0168E7997ED}" dt="2017-09-19T17:58:57.970" v="3"/>
          <ac:spMkLst>
            <pc:docMk/>
            <pc:sldMk cId="924560482" sldId="261"/>
            <ac:spMk id="4" creationId="{4CCEE97B-30F7-4F3E-BBBD-B39B11DB252E}"/>
          </ac:spMkLst>
        </pc:spChg>
        <pc:spChg chg="add del mod">
          <ac:chgData name="Dag Gebauer" userId="ce358c307bf0e2e9" providerId="LiveId" clId="{6A93B541-350B-4C1F-B2C8-A0168E7997ED}" dt="2017-09-19T17:58:57.970" v="3"/>
          <ac:spMkLst>
            <pc:docMk/>
            <pc:sldMk cId="924560482" sldId="261"/>
            <ac:spMk id="5" creationId="{ECC4F709-43FC-4E6D-8057-4CE17FFD31E6}"/>
          </ac:spMkLst>
        </pc:spChg>
        <pc:spChg chg="add del mod">
          <ac:chgData name="Dag Gebauer" userId="ce358c307bf0e2e9" providerId="LiveId" clId="{6A93B541-350B-4C1F-B2C8-A0168E7997ED}" dt="2017-09-19T17:59:06.850" v="4"/>
          <ac:spMkLst>
            <pc:docMk/>
            <pc:sldMk cId="924560482" sldId="261"/>
            <ac:spMk id="6" creationId="{75594604-D831-451D-BDA3-908873C3E2EC}"/>
          </ac:spMkLst>
        </pc:spChg>
        <pc:spChg chg="add del mod">
          <ac:chgData name="Dag Gebauer" userId="ce358c307bf0e2e9" providerId="LiveId" clId="{6A93B541-350B-4C1F-B2C8-A0168E7997ED}" dt="2017-09-19T17:59:20.293" v="5"/>
          <ac:spMkLst>
            <pc:docMk/>
            <pc:sldMk cId="924560482" sldId="261"/>
            <ac:spMk id="7" creationId="{51A2E7C8-87C0-495C-BED7-58146E37A904}"/>
          </ac:spMkLst>
        </pc:spChg>
        <pc:spChg chg="add del mod">
          <ac:chgData name="Dag Gebauer" userId="ce358c307bf0e2e9" providerId="LiveId" clId="{6A93B541-350B-4C1F-B2C8-A0168E7997ED}" dt="2017-09-19T17:59:20.293" v="5"/>
          <ac:spMkLst>
            <pc:docMk/>
            <pc:sldMk cId="924560482" sldId="261"/>
            <ac:spMk id="8" creationId="{BCC641B8-9416-4DD6-88DC-72FDB0D3D301}"/>
          </ac:spMkLst>
        </pc:spChg>
        <pc:spChg chg="add mod">
          <ac:chgData name="Dag Gebauer" userId="ce358c307bf0e2e9" providerId="LiveId" clId="{6A93B541-350B-4C1F-B2C8-A0168E7997ED}" dt="2017-09-19T18:03:39.362" v="12"/>
          <ac:spMkLst>
            <pc:docMk/>
            <pc:sldMk cId="924560482" sldId="261"/>
            <ac:spMk id="9" creationId="{C4289292-E7FF-44AE-AE3C-95E287F9C2B9}"/>
          </ac:spMkLst>
        </pc:spChg>
        <pc:spChg chg="add mod">
          <ac:chgData name="Dag Gebauer" userId="ce358c307bf0e2e9" providerId="LiveId" clId="{6A93B541-350B-4C1F-B2C8-A0168E7997ED}" dt="2017-09-19T17:59:20.293" v="5"/>
          <ac:spMkLst>
            <pc:docMk/>
            <pc:sldMk cId="924560482" sldId="261"/>
            <ac:spMk id="10" creationId="{A407D769-EAE3-43AF-AD1E-B9B9293883F2}"/>
          </ac:spMkLst>
        </pc:spChg>
      </pc:sldChg>
      <pc:sldChg chg="addSp delSp modSp add ord setBg">
        <pc:chgData name="Dag Gebauer" userId="ce358c307bf0e2e9" providerId="LiveId" clId="{6A93B541-350B-4C1F-B2C8-A0168E7997ED}" dt="2017-09-19T18:08:20.878" v="25"/>
        <pc:sldMkLst>
          <pc:docMk/>
          <pc:sldMk cId="524919126" sldId="262"/>
        </pc:sldMkLst>
        <pc:spChg chg="del">
          <ac:chgData name="Dag Gebauer" userId="ce358c307bf0e2e9" providerId="LiveId" clId="{6A93B541-350B-4C1F-B2C8-A0168E7997ED}" dt="2017-09-19T18:07:50.578" v="16"/>
          <ac:spMkLst>
            <pc:docMk/>
            <pc:sldMk cId="524919126" sldId="262"/>
            <ac:spMk id="2" creationId="{07A1234A-B9AD-47CD-9201-2BF4EF63CD4F}"/>
          </ac:spMkLst>
        </pc:spChg>
        <pc:spChg chg="del">
          <ac:chgData name="Dag Gebauer" userId="ce358c307bf0e2e9" providerId="LiveId" clId="{6A93B541-350B-4C1F-B2C8-A0168E7997ED}" dt="2017-09-19T18:07:50.578" v="16"/>
          <ac:spMkLst>
            <pc:docMk/>
            <pc:sldMk cId="524919126" sldId="262"/>
            <ac:spMk id="3" creationId="{9862E0A3-1BB0-433B-86EA-76CE91E02287}"/>
          </ac:spMkLst>
        </pc:spChg>
        <pc:spChg chg="add mod">
          <ac:chgData name="Dag Gebauer" userId="ce358c307bf0e2e9" providerId="LiveId" clId="{6A93B541-350B-4C1F-B2C8-A0168E7997ED}" dt="2017-09-19T18:08:15.350" v="24" actId="14100"/>
          <ac:spMkLst>
            <pc:docMk/>
            <pc:sldMk cId="524919126" sldId="262"/>
            <ac:spMk id="4" creationId="{FDF9D187-67E5-43F2-9261-DF8C0CFBD0B9}"/>
          </ac:spMkLst>
        </pc:spChg>
        <pc:spChg chg="add del mod">
          <ac:chgData name="Dag Gebauer" userId="ce358c307bf0e2e9" providerId="LiveId" clId="{6A93B541-350B-4C1F-B2C8-A0168E7997ED}" dt="2017-09-19T18:07:58.944" v="18" actId="478"/>
          <ac:spMkLst>
            <pc:docMk/>
            <pc:sldMk cId="524919126" sldId="262"/>
            <ac:spMk id="5" creationId="{FC0077E5-4D32-4D98-9AE5-B76C71B4C0AA}"/>
          </ac:spMkLst>
        </pc:spChg>
      </pc:sldChg>
      <pc:sldChg chg="add del">
        <pc:chgData name="Dag Gebauer" userId="ce358c307bf0e2e9" providerId="LiveId" clId="{6A93B541-350B-4C1F-B2C8-A0168E7997ED}" dt="2017-09-19T18:02:58.627" v="9"/>
        <pc:sldMkLst>
          <pc:docMk/>
          <pc:sldMk cId="3589207911" sldId="262"/>
        </pc:sldMkLst>
      </pc:sldChg>
    </pc:docChg>
  </pc:docChgLst>
  <pc:docChgLst>
    <pc:chgData name="Dag Gebauer" userId="ce358c307bf0e2e9" providerId="LiveId" clId="{959CB9D5-AAFE-45F2-BC4F-E406D43028F0}"/>
    <pc:docChg chg="undo custSel addSld modSld modMainMaster">
      <pc:chgData name="Dag Gebauer" userId="ce358c307bf0e2e9" providerId="LiveId" clId="{959CB9D5-AAFE-45F2-BC4F-E406D43028F0}" dt="2017-09-14T18:26:41.317" v="47" actId="478"/>
      <pc:docMkLst>
        <pc:docMk/>
      </pc:docMkLst>
      <pc:sldChg chg="addSp delSp modSp setBg modNotes">
        <pc:chgData name="Dag Gebauer" userId="ce358c307bf0e2e9" providerId="LiveId" clId="{959CB9D5-AAFE-45F2-BC4F-E406D43028F0}" dt="2017-09-14T18:22:08.229" v="42" actId="478"/>
        <pc:sldMkLst>
          <pc:docMk/>
          <pc:sldMk cId="1148246538" sldId="256"/>
        </pc:sldMkLst>
        <pc:spChg chg="del">
          <ac:chgData name="Dag Gebauer" userId="ce358c307bf0e2e9" providerId="LiveId" clId="{959CB9D5-AAFE-45F2-BC4F-E406D43028F0}" dt="2017-09-14T17:55:48.320" v="22" actId="478"/>
          <ac:spMkLst>
            <pc:docMk/>
            <pc:sldMk cId="1148246538" sldId="256"/>
            <ac:spMk id="2" creationId="{00000000-0000-0000-0000-000000000000}"/>
          </ac:spMkLst>
        </pc:spChg>
        <pc:spChg chg="add del mod">
          <ac:chgData name="Dag Gebauer" userId="ce358c307bf0e2e9" providerId="LiveId" clId="{959CB9D5-AAFE-45F2-BC4F-E406D43028F0}" dt="2017-09-14T18:16:58.425" v="33" actId="478"/>
          <ac:spMkLst>
            <pc:docMk/>
            <pc:sldMk cId="1148246538" sldId="256"/>
            <ac:spMk id="2" creationId="{A3328241-8FC2-4580-9289-76A9C1BCF4D0}"/>
          </ac:spMkLst>
        </pc:spChg>
        <pc:spChg chg="del">
          <ac:chgData name="Dag Gebauer" userId="ce358c307bf0e2e9" providerId="LiveId" clId="{959CB9D5-AAFE-45F2-BC4F-E406D43028F0}" dt="2017-09-14T17:55:48.320" v="22" actId="478"/>
          <ac:spMkLst>
            <pc:docMk/>
            <pc:sldMk cId="1148246538" sldId="256"/>
            <ac:spMk id="3" creationId="{00000000-0000-0000-0000-000000000000}"/>
          </ac:spMkLst>
        </pc:spChg>
        <pc:spChg chg="add del mod">
          <ac:chgData name="Dag Gebauer" userId="ce358c307bf0e2e9" providerId="LiveId" clId="{959CB9D5-AAFE-45F2-BC4F-E406D43028F0}" dt="2017-09-14T18:16:58.425" v="33" actId="478"/>
          <ac:spMkLst>
            <pc:docMk/>
            <pc:sldMk cId="1148246538" sldId="256"/>
            <ac:spMk id="3" creationId="{87533513-8A6D-4E88-98AF-7B6059F1B84D}"/>
          </ac:spMkLst>
        </pc:spChg>
        <pc:spChg chg="add del mod">
          <ac:chgData name="Dag Gebauer" userId="ce358c307bf0e2e9" providerId="LiveId" clId="{959CB9D5-AAFE-45F2-BC4F-E406D43028F0}" dt="2017-09-14T18:16:57.569" v="32" actId="478"/>
          <ac:spMkLst>
            <pc:docMk/>
            <pc:sldMk cId="1148246538" sldId="256"/>
            <ac:spMk id="4" creationId="{EFEB5C9D-4AFC-4C50-A4D3-3974534FB255}"/>
          </ac:spMkLst>
        </pc:spChg>
        <pc:spChg chg="add del mod">
          <ac:chgData name="Dag Gebauer" userId="ce358c307bf0e2e9" providerId="LiveId" clId="{959CB9D5-AAFE-45F2-BC4F-E406D43028F0}" dt="2017-09-14T18:16:57.569" v="32" actId="478"/>
          <ac:spMkLst>
            <pc:docMk/>
            <pc:sldMk cId="1148246538" sldId="256"/>
            <ac:spMk id="5" creationId="{0E77141A-F366-40E5-B178-EDEDF2EC96C5}"/>
          </ac:spMkLst>
        </pc:spChg>
        <pc:spChg chg="add del mod">
          <ac:chgData name="Dag Gebauer" userId="ce358c307bf0e2e9" providerId="LiveId" clId="{959CB9D5-AAFE-45F2-BC4F-E406D43028F0}" dt="2017-09-14T18:16:58.985" v="34" actId="478"/>
          <ac:spMkLst>
            <pc:docMk/>
            <pc:sldMk cId="1148246538" sldId="256"/>
            <ac:spMk id="6" creationId="{5DABAABD-A299-49A6-BBF8-6A4CA77EC44B}"/>
          </ac:spMkLst>
        </pc:spChg>
        <pc:spChg chg="add del mod">
          <ac:chgData name="Dag Gebauer" userId="ce358c307bf0e2e9" providerId="LiveId" clId="{959CB9D5-AAFE-45F2-BC4F-E406D43028F0}" dt="2017-09-14T18:16:58.985" v="34" actId="478"/>
          <ac:spMkLst>
            <pc:docMk/>
            <pc:sldMk cId="1148246538" sldId="256"/>
            <ac:spMk id="7" creationId="{C52450DD-3A8B-4E32-AB66-C5E990826F7A}"/>
          </ac:spMkLst>
        </pc:spChg>
        <pc:spChg chg="add del mod">
          <ac:chgData name="Dag Gebauer" userId="ce358c307bf0e2e9" providerId="LiveId" clId="{959CB9D5-AAFE-45F2-BC4F-E406D43028F0}" dt="2017-09-14T18:16:59.264" v="35" actId="478"/>
          <ac:spMkLst>
            <pc:docMk/>
            <pc:sldMk cId="1148246538" sldId="256"/>
            <ac:spMk id="8" creationId="{455A1B42-80DC-4442-911D-591659A16807}"/>
          </ac:spMkLst>
        </pc:spChg>
        <pc:spChg chg="add del mod">
          <ac:chgData name="Dag Gebauer" userId="ce358c307bf0e2e9" providerId="LiveId" clId="{959CB9D5-AAFE-45F2-BC4F-E406D43028F0}" dt="2017-09-14T18:16:59.264" v="35" actId="478"/>
          <ac:spMkLst>
            <pc:docMk/>
            <pc:sldMk cId="1148246538" sldId="256"/>
            <ac:spMk id="9" creationId="{6F54D420-EC4A-4636-B3A3-3885955FAB3D}"/>
          </ac:spMkLst>
        </pc:spChg>
        <pc:spChg chg="add del mod">
          <ac:chgData name="Dag Gebauer" userId="ce358c307bf0e2e9" providerId="LiveId" clId="{959CB9D5-AAFE-45F2-BC4F-E406D43028F0}" dt="2017-09-14T18:16:59.480" v="36" actId="478"/>
          <ac:spMkLst>
            <pc:docMk/>
            <pc:sldMk cId="1148246538" sldId="256"/>
            <ac:spMk id="10" creationId="{B8676503-AA83-406C-91D6-AC063D6B5E5B}"/>
          </ac:spMkLst>
        </pc:spChg>
        <pc:spChg chg="add del mod">
          <ac:chgData name="Dag Gebauer" userId="ce358c307bf0e2e9" providerId="LiveId" clId="{959CB9D5-AAFE-45F2-BC4F-E406D43028F0}" dt="2017-09-14T18:16:59.480" v="36" actId="478"/>
          <ac:spMkLst>
            <pc:docMk/>
            <pc:sldMk cId="1148246538" sldId="256"/>
            <ac:spMk id="11" creationId="{F38326B2-306B-4928-9C74-6729FF02C074}"/>
          </ac:spMkLst>
        </pc:spChg>
        <pc:spChg chg="add mod">
          <ac:chgData name="Dag Gebauer" userId="ce358c307bf0e2e9" providerId="LiveId" clId="{959CB9D5-AAFE-45F2-BC4F-E406D43028F0}" dt="2017-09-14T18:16:59.480" v="36" actId="478"/>
          <ac:spMkLst>
            <pc:docMk/>
            <pc:sldMk cId="1148246538" sldId="256"/>
            <ac:spMk id="12" creationId="{D1B172C7-1680-401D-8069-6413783ACE78}"/>
          </ac:spMkLst>
        </pc:spChg>
        <pc:spChg chg="add mod">
          <ac:chgData name="Dag Gebauer" userId="ce358c307bf0e2e9" providerId="LiveId" clId="{959CB9D5-AAFE-45F2-BC4F-E406D43028F0}" dt="2017-09-14T18:16:59.480" v="36" actId="478"/>
          <ac:spMkLst>
            <pc:docMk/>
            <pc:sldMk cId="1148246538" sldId="256"/>
            <ac:spMk id="13" creationId="{8BE87607-3B5A-4EB9-9FA3-4FF35E73B1DE}"/>
          </ac:spMkLst>
        </pc:spChg>
      </pc:sldChg>
      <pc:sldChg chg="addSp delSp modSp">
        <pc:chgData name="Dag Gebauer" userId="ce358c307bf0e2e9" providerId="LiveId" clId="{959CB9D5-AAFE-45F2-BC4F-E406D43028F0}" dt="2017-09-14T18:18:38.568" v="38" actId="478"/>
        <pc:sldMkLst>
          <pc:docMk/>
          <pc:sldMk cId="2260339233" sldId="259"/>
        </pc:sldMkLst>
        <pc:cxnChg chg="add del mod">
          <ac:chgData name="Dag Gebauer" userId="ce358c307bf0e2e9" providerId="LiveId" clId="{959CB9D5-AAFE-45F2-BC4F-E406D43028F0}" dt="2017-09-14T18:18:38.568" v="38" actId="478"/>
          <ac:cxnSpMkLst>
            <pc:docMk/>
            <pc:sldMk cId="2260339233" sldId="259"/>
            <ac:cxnSpMk id="5" creationId="{4D0D5A0B-9F0C-4F4C-98AC-743C38C480AE}"/>
          </ac:cxnSpMkLst>
        </pc:cxnChg>
      </pc:sldChg>
      <pc:sldChg chg="addSp delSp modSp add">
        <pc:chgData name="Dag Gebauer" userId="ce358c307bf0e2e9" providerId="LiveId" clId="{959CB9D5-AAFE-45F2-BC4F-E406D43028F0}" dt="2017-09-14T18:21:13.124" v="41" actId="478"/>
        <pc:sldMkLst>
          <pc:docMk/>
          <pc:sldMk cId="8889454" sldId="260"/>
        </pc:sldMkLst>
        <pc:spChg chg="del">
          <ac:chgData name="Dag Gebauer" userId="ce358c307bf0e2e9" providerId="LiveId" clId="{959CB9D5-AAFE-45F2-BC4F-E406D43028F0}" dt="2017-09-14T18:21:13.124" v="41" actId="478"/>
          <ac:spMkLst>
            <pc:docMk/>
            <pc:sldMk cId="8889454" sldId="260"/>
            <ac:spMk id="2" creationId="{1B18B9AB-C689-462E-A729-40A777DB3C34}"/>
          </ac:spMkLst>
        </pc:spChg>
        <pc:spChg chg="del">
          <ac:chgData name="Dag Gebauer" userId="ce358c307bf0e2e9" providerId="LiveId" clId="{959CB9D5-AAFE-45F2-BC4F-E406D43028F0}" dt="2017-09-14T18:21:13.124" v="41" actId="478"/>
          <ac:spMkLst>
            <pc:docMk/>
            <pc:sldMk cId="8889454" sldId="260"/>
            <ac:spMk id="3" creationId="{102B2E05-0AE9-4E4A-901C-BEE2076BF2D4}"/>
          </ac:spMkLst>
        </pc:spChg>
        <pc:spChg chg="add mod">
          <ac:chgData name="Dag Gebauer" userId="ce358c307bf0e2e9" providerId="LiveId" clId="{959CB9D5-AAFE-45F2-BC4F-E406D43028F0}" dt="2017-09-14T18:21:13.124" v="41" actId="478"/>
          <ac:spMkLst>
            <pc:docMk/>
            <pc:sldMk cId="8889454" sldId="260"/>
            <ac:spMk id="4" creationId="{2151DAE6-5354-4E4B-8DE0-250A7F5FD89C}"/>
          </ac:spMkLst>
        </pc:spChg>
        <pc:spChg chg="add mod">
          <ac:chgData name="Dag Gebauer" userId="ce358c307bf0e2e9" providerId="LiveId" clId="{959CB9D5-AAFE-45F2-BC4F-E406D43028F0}" dt="2017-09-14T18:21:13.124" v="41" actId="478"/>
          <ac:spMkLst>
            <pc:docMk/>
            <pc:sldMk cId="8889454" sldId="260"/>
            <ac:spMk id="5" creationId="{7AC46B0B-2CD0-4647-A7B0-A1F462D6F114}"/>
          </ac:spMkLst>
        </pc:spChg>
      </pc:sldChg>
      <pc:sldMasterChg chg="delSp modSp setBg modSldLayout">
        <pc:chgData name="Dag Gebauer" userId="ce358c307bf0e2e9" providerId="LiveId" clId="{959CB9D5-AAFE-45F2-BC4F-E406D43028F0}" dt="2017-09-14T18:26:41.317" v="47" actId="478"/>
        <pc:sldMasterMkLst>
          <pc:docMk/>
          <pc:sldMasterMk cId="1370111312" sldId="2147483660"/>
        </pc:sldMasterMkLst>
        <pc:spChg chg="del">
          <ac:chgData name="Dag Gebauer" userId="ce358c307bf0e2e9" providerId="LiveId" clId="{959CB9D5-AAFE-45F2-BC4F-E406D43028F0}" dt="2017-09-14T18:26:41.317" v="47" actId="478"/>
          <ac:spMkLst>
            <pc:docMk/>
            <pc:sldMasterMk cId="1370111312" sldId="2147483660"/>
            <ac:spMk id="4" creationId="{00000000-0000-0000-0000-000000000000}"/>
          </ac:spMkLst>
        </pc:spChg>
        <pc:spChg chg="del">
          <ac:chgData name="Dag Gebauer" userId="ce358c307bf0e2e9" providerId="LiveId" clId="{959CB9D5-AAFE-45F2-BC4F-E406D43028F0}" dt="2017-09-14T18:26:36.493" v="45" actId="478"/>
          <ac:spMkLst>
            <pc:docMk/>
            <pc:sldMasterMk cId="1370111312" sldId="2147483660"/>
            <ac:spMk id="5" creationId="{00000000-0000-0000-0000-000000000000}"/>
          </ac:spMkLst>
        </pc:spChg>
        <pc:spChg chg="del">
          <ac:chgData name="Dag Gebauer" userId="ce358c307bf0e2e9" providerId="LiveId" clId="{959CB9D5-AAFE-45F2-BC4F-E406D43028F0}" dt="2017-09-14T18:26:40.076" v="46" actId="478"/>
          <ac:spMkLst>
            <pc:docMk/>
            <pc:sldMasterMk cId="1370111312" sldId="2147483660"/>
            <ac:spMk id="6" creationId="{00000000-0000-0000-0000-000000000000}"/>
          </ac:spMkLst>
        </pc:spChg>
        <pc:cxnChg chg="del mod">
          <ac:chgData name="Dag Gebauer" userId="ce358c307bf0e2e9" providerId="LiveId" clId="{959CB9D5-AAFE-45F2-BC4F-E406D43028F0}" dt="2017-09-14T18:25:03.654" v="44" actId="478"/>
          <ac:cxnSpMkLst>
            <pc:docMk/>
            <pc:sldMasterMk cId="1370111312" sldId="2147483660"/>
            <ac:cxnSpMk id="267" creationId="{00000000-0000-0000-0000-000000000000}"/>
          </ac:cxnSpMkLst>
        </pc:cxnChg>
        <pc:sldLayoutChg chg="modSp 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1271158614" sldId="2147483661"/>
          </pc:sldLayoutMkLst>
          <pc:spChg chg="mod">
            <ac:chgData name="Dag Gebauer" userId="ce358c307bf0e2e9" providerId="LiveId" clId="{959CB9D5-AAFE-45F2-BC4F-E406D43028F0}" dt="2017-09-14T17:45:17.294" v="16" actId="688"/>
            <ac:spMkLst>
              <pc:docMk/>
              <pc:sldMasterMk cId="1370111312" sldId="2147483660"/>
              <pc:sldLayoutMk cId="1271158614" sldId="2147483661"/>
              <ac:spMk id="8" creationId="{00000000-0000-0000-0000-000000000000}"/>
            </ac:spMkLst>
          </pc:spChg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1776533531" sldId="2147483662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1037534935" sldId="2147483663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352462160" sldId="2147483664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1979139695" sldId="2147483665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1638032587" sldId="2147483666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2897636304" sldId="2147483667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2537831992" sldId="2147483668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3042216898" sldId="2147483669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708027272" sldId="2147483670"/>
          </pc:sldLayoutMkLst>
        </pc:sldLayoutChg>
        <pc:sldLayoutChg chg="setBg">
          <pc:chgData name="Dag Gebauer" userId="ce358c307bf0e2e9" providerId="LiveId" clId="{959CB9D5-AAFE-45F2-BC4F-E406D43028F0}" dt="2017-09-14T17:46:25.143" v="21" actId="478"/>
          <pc:sldLayoutMkLst>
            <pc:docMk/>
            <pc:sldMasterMk cId="1370111312" sldId="2147483660"/>
            <pc:sldLayoutMk cId="677195045" sldId="214748368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4" Type="http://schemas.openxmlformats.org/officeDocument/2006/relationships/image" Target="../media/image2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24.5.2018.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3.png"/><Relationship Id="rId1" Type="http://schemas.openxmlformats.org/officeDocument/2006/relationships/theme" Target="../theme/theme2.xml"/><Relationship Id="rId4" Type="http://schemas.openxmlformats.org/officeDocument/2006/relationships/image" Target="../media/image2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24.5.2018.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rce.unizg.hr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67559"/>
            <a:ext cx="5915025" cy="700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811877" y="3847903"/>
            <a:ext cx="949299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75" b="1" dirty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www.srce.unizg.hr</a:t>
            </a:r>
            <a:endParaRPr lang="hr-HR" sz="675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57250" y="283790"/>
            <a:ext cx="5143500" cy="1144098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57250" y="1638140"/>
            <a:ext cx="5143500" cy="141327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pic>
        <p:nvPicPr>
          <p:cNvPr id="17" name="Picture 16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13" y="3222246"/>
            <a:ext cx="138497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9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384679"/>
            <a:ext cx="5915025" cy="618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104359"/>
            <a:ext cx="5915025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87729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2647522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283774"/>
            <a:ext cx="5915025" cy="70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091742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091742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04998" y="4765340"/>
            <a:ext cx="699161" cy="27000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0452" y="4765340"/>
            <a:ext cx="4334048" cy="270000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86513" y="4766434"/>
            <a:ext cx="471487" cy="270000"/>
          </a:xfrm>
          <a:prstGeom prst="rect">
            <a:avLst/>
          </a:prstGeom>
        </p:spPr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91887"/>
            <a:ext cx="5915025" cy="687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172588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790523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1172588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1790523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80171"/>
            <a:ext cx="5915025" cy="687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40572"/>
            <a:ext cx="2211884" cy="80247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40572"/>
            <a:ext cx="2211884" cy="80247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3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7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88" r:id="rId11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1B172C7-1680-401D-8069-6413783AC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SRCE CA Self Audit</a:t>
            </a:r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8BE87607-3B5A-4EB9-9FA3-4FF35E73B1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Emir </a:t>
            </a:r>
            <a:r>
              <a:rPr lang="en-US" dirty="0" err="1"/>
              <a:t>Imamagi</a:t>
            </a:r>
            <a:r>
              <a:rPr lang="hr-HR" dirty="0"/>
              <a:t>ć</a:t>
            </a:r>
          </a:p>
          <a:p>
            <a:r>
              <a:rPr lang="en-US" dirty="0"/>
              <a:t>University Computing Centre</a:t>
            </a:r>
            <a:r>
              <a:rPr lang="hr-HR" dirty="0"/>
              <a:t> (Srce)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Total number of items: 67</a:t>
            </a:r>
          </a:p>
          <a:p>
            <a:r>
              <a:rPr lang="en-US" altLang="sr-Latn-RS" dirty="0"/>
              <a:t>Marks:</a:t>
            </a:r>
          </a:p>
          <a:p>
            <a:pPr lvl="1"/>
            <a:r>
              <a:rPr lang="en-US" altLang="sr-Latn-RS" dirty="0"/>
              <a:t>C: 0</a:t>
            </a:r>
          </a:p>
          <a:p>
            <a:pPr lvl="1"/>
            <a:r>
              <a:rPr lang="en-US" altLang="sr-Latn-RS" dirty="0"/>
              <a:t>B: 1</a:t>
            </a:r>
          </a:p>
          <a:p>
            <a:pPr lvl="1"/>
            <a:r>
              <a:rPr lang="en-US" altLang="sr-Latn-RS" dirty="0"/>
              <a:t>X: 1</a:t>
            </a:r>
          </a:p>
          <a:p>
            <a:pPr lvl="1"/>
            <a:r>
              <a:rPr lang="en-US" altLang="sr-Latn-RS" dirty="0"/>
              <a:t>A: 65</a:t>
            </a:r>
          </a:p>
          <a:p>
            <a:r>
              <a:rPr lang="en-US" altLang="sr-Latn-RS" dirty="0"/>
              <a:t>Marks in previous self audit (2015):</a:t>
            </a:r>
          </a:p>
          <a:p>
            <a:pPr lvl="1"/>
            <a:r>
              <a:rPr lang="en-US" altLang="sr-Latn-RS" dirty="0"/>
              <a:t>C: 1</a:t>
            </a:r>
          </a:p>
          <a:p>
            <a:pPr lvl="1"/>
            <a:r>
              <a:rPr lang="en-US" altLang="sr-Latn-RS" dirty="0"/>
              <a:t>B: 1</a:t>
            </a:r>
          </a:p>
          <a:p>
            <a:pPr lvl="1"/>
            <a:r>
              <a:rPr lang="en-US" altLang="sr-Latn-RS" dirty="0"/>
              <a:t>X: 1</a:t>
            </a:r>
          </a:p>
          <a:p>
            <a:pPr lvl="1"/>
            <a:r>
              <a:rPr lang="en-US" altLang="sr-Latn-RS" dirty="0"/>
              <a:t>A: </a:t>
            </a:r>
            <a:r>
              <a:rPr lang="en-US" altLang="sr-Latn-RS" dirty="0" smtClean="0"/>
              <a:t>64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7001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CP/CPS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- 1.6</a:t>
            </a:r>
          </a:p>
          <a:p>
            <a:pPr lvl="1"/>
            <a:r>
              <a:rPr lang="en-US" altLang="sr-Latn-RS" dirty="0"/>
              <a:t>Item description: The CP/CPS documents should be structured as defined in RFC 3647.</a:t>
            </a:r>
          </a:p>
          <a:p>
            <a:pPr lvl="1"/>
            <a:r>
              <a:rPr lang="en-US" altLang="sr-Latn-RS" dirty="0"/>
              <a:t>Status: CP/CPS is structured as defined in RFC 2527.</a:t>
            </a:r>
          </a:p>
          <a:p>
            <a:pPr lvl="1"/>
            <a:r>
              <a:rPr lang="en-US" altLang="sr-Latn-RS" dirty="0"/>
              <a:t>Solution: Currently we do not have resources to perform such major update. Current CP/CPS defines well our practices. We can consider updating in future if strongly requested from PMA and Relying Parties</a:t>
            </a:r>
            <a:r>
              <a:rPr lang="en-US" altLang="sr-Latn-RS" dirty="0" smtClean="0"/>
              <a:t>.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95067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Entity Certificates and Keys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X – 7.41</a:t>
            </a:r>
          </a:p>
          <a:p>
            <a:pPr lvl="1"/>
            <a:r>
              <a:rPr lang="en-US" altLang="sr-Latn-RS" dirty="0"/>
              <a:t>Item description: </a:t>
            </a:r>
            <a:r>
              <a:rPr lang="en-GB" altLang="sr-Latn-RS" dirty="0"/>
              <a:t>Certificates associated with a private key residing solely on hardware token may be renewed for a validity period of up to 5 years (for equivalent RSA key lengths of 2048 bits) or 3 years (for equivalent RSA key lengths of 1024 bits).</a:t>
            </a:r>
          </a:p>
          <a:p>
            <a:pPr lvl="1"/>
            <a:r>
              <a:rPr lang="en-US" altLang="sr-Latn-RS" dirty="0"/>
              <a:t>Comment: CA does not support keys residing on hardware tokens.</a:t>
            </a: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129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&amp; Final Remarks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SRCE CA operates in a stable manner for 12 years</a:t>
            </a:r>
          </a:p>
          <a:p>
            <a:r>
              <a:rPr lang="en-US" altLang="sr-Latn-RS" dirty="0"/>
              <a:t>Number of certificates decreasing</a:t>
            </a:r>
          </a:p>
          <a:p>
            <a:pPr lvl="1"/>
            <a:r>
              <a:rPr lang="en-US" altLang="sr-Latn-RS" dirty="0"/>
              <a:t>planning to decommission grid services in 2018.</a:t>
            </a:r>
          </a:p>
          <a:p>
            <a:r>
              <a:rPr lang="en-US" altLang="sr-Latn-RS" dirty="0"/>
              <a:t>Publish CP/CPS version 1.4</a:t>
            </a:r>
          </a:p>
          <a:p>
            <a:r>
              <a:rPr lang="en-US" altLang="sr-Latn-RS" dirty="0"/>
              <a:t>Changes related to GDPR compliance</a:t>
            </a:r>
          </a:p>
          <a:p>
            <a:r>
              <a:rPr lang="en-US" altLang="sr-Latn-RS" dirty="0"/>
              <a:t>SHA-2 CA certificate</a:t>
            </a:r>
            <a:r>
              <a:rPr lang="en-US" altLang="sr-Latn-RS" dirty="0" smtClean="0"/>
              <a:t>?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4114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Questions?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r>
              <a:rPr lang="hr-HR" b="1" dirty="0" smtClean="0"/>
              <a:t>eimamagi</a:t>
            </a:r>
            <a:r>
              <a:rPr lang="en-US" b="1" dirty="0" smtClean="0"/>
              <a:t>@srce.hr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SRCE CA</a:t>
            </a:r>
            <a:endParaRPr lang="hr-HR" altLang="sr-Latn-RS" dirty="0"/>
          </a:p>
          <a:p>
            <a:r>
              <a:rPr lang="en-US" altLang="sr-Latn-RS" dirty="0"/>
              <a:t>Self Audit</a:t>
            </a:r>
          </a:p>
          <a:p>
            <a:r>
              <a:rPr lang="en-US" altLang="sr-Latn-RS" dirty="0" smtClean="0"/>
              <a:t>Conclusion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6455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Established in May 2006</a:t>
            </a:r>
          </a:p>
          <a:p>
            <a:r>
              <a:rPr lang="en-US" altLang="sr-Latn-RS" dirty="0"/>
              <a:t>Certificates for the Croatian academic and research community</a:t>
            </a:r>
          </a:p>
          <a:p>
            <a:r>
              <a:rPr lang="en-US" altLang="sr-Latn-RS" dirty="0"/>
              <a:t>Public web site: http://ra.srce.hr </a:t>
            </a:r>
          </a:p>
          <a:p>
            <a:r>
              <a:rPr lang="en-US" altLang="sr-Latn-RS" dirty="0"/>
              <a:t>Email address: srce-ca@srce.hr</a:t>
            </a:r>
          </a:p>
          <a:p>
            <a:r>
              <a:rPr lang="en-US" altLang="sr-Latn-RS" dirty="0"/>
              <a:t>Approved by </a:t>
            </a:r>
            <a:r>
              <a:rPr lang="en-US" altLang="sr-Latn-RS" dirty="0" err="1"/>
              <a:t>EUGridPMA</a:t>
            </a:r>
            <a:r>
              <a:rPr lang="en-US" altLang="sr-Latn-RS" dirty="0"/>
              <a:t> in July 2006</a:t>
            </a:r>
          </a:p>
          <a:p>
            <a:pPr lvl="1"/>
            <a:r>
              <a:rPr lang="en-US" altLang="sr-Latn-RS" dirty="0"/>
              <a:t>Classic AP 4.0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23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CA &amp; RA @ SRCE</a:t>
            </a:r>
          </a:p>
          <a:p>
            <a:pPr lvl="1"/>
            <a:r>
              <a:rPr lang="en-US" altLang="sr-Latn-RS" dirty="0"/>
              <a:t>three staff members: </a:t>
            </a:r>
            <a:r>
              <a:rPr lang="en-US" altLang="sr-Latn-RS" dirty="0" err="1"/>
              <a:t>Tomislav</a:t>
            </a:r>
            <a:r>
              <a:rPr lang="en-US" altLang="sr-Latn-RS" dirty="0"/>
              <a:t> </a:t>
            </a:r>
            <a:r>
              <a:rPr lang="en-US" altLang="sr-Latn-RS" dirty="0" err="1"/>
              <a:t>Stilinovic</a:t>
            </a:r>
            <a:r>
              <a:rPr lang="en-US" altLang="sr-Latn-RS" dirty="0"/>
              <a:t>, Emir </a:t>
            </a:r>
            <a:r>
              <a:rPr lang="en-US" altLang="sr-Latn-RS" dirty="0" err="1"/>
              <a:t>Imamagic</a:t>
            </a:r>
            <a:r>
              <a:rPr lang="en-US" altLang="sr-Latn-RS" dirty="0"/>
              <a:t>, </a:t>
            </a:r>
            <a:r>
              <a:rPr lang="en-US" altLang="sr-Latn-RS" dirty="0" err="1"/>
              <a:t>Dobrisa</a:t>
            </a:r>
            <a:r>
              <a:rPr lang="en-US" altLang="sr-Latn-RS" dirty="0"/>
              <a:t> </a:t>
            </a:r>
            <a:r>
              <a:rPr lang="en-US" altLang="sr-Latn-RS" dirty="0" err="1"/>
              <a:t>Dobrenic</a:t>
            </a:r>
            <a:endParaRPr lang="en-US" altLang="sr-Latn-RS" dirty="0"/>
          </a:p>
          <a:p>
            <a:r>
              <a:rPr lang="en-US" altLang="sr-Latn-RS" dirty="0"/>
              <a:t>One lightweight </a:t>
            </a:r>
            <a:r>
              <a:rPr lang="en-US" altLang="sr-Latn-RS" dirty="0" err="1"/>
              <a:t>RAa</a:t>
            </a:r>
            <a:endParaRPr lang="en-US" altLang="sr-Latn-RS" dirty="0"/>
          </a:p>
          <a:p>
            <a:pPr lvl="1"/>
            <a:r>
              <a:rPr lang="en-US" altLang="sr-Latn-RS" dirty="0"/>
              <a:t>ETFOS (Faculty of Electrical Engineering in Osijek, Croatia), Goran </a:t>
            </a:r>
            <a:r>
              <a:rPr lang="en-US" altLang="sr-Latn-RS" dirty="0" err="1" smtClean="0"/>
              <a:t>Martinovic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4866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Architecture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 err="1"/>
              <a:t>OpenCA</a:t>
            </a:r>
            <a:endParaRPr lang="en-US" altLang="sr-Latn-RS" dirty="0"/>
          </a:p>
          <a:p>
            <a:pPr lvl="1"/>
            <a:r>
              <a:rPr lang="en-US" altLang="sr-Latn-RS" dirty="0"/>
              <a:t>version 1.5.1</a:t>
            </a:r>
          </a:p>
          <a:p>
            <a:pPr lvl="1"/>
            <a:r>
              <a:rPr lang="en-US" altLang="sr-Latn-RS" dirty="0"/>
              <a:t>online part integrated with Croatian AAI infrastructure </a:t>
            </a:r>
            <a:r>
              <a:rPr lang="en-US" altLang="sr-Latn-RS" dirty="0" err="1"/>
              <a:t>AAI@EduHr</a:t>
            </a:r>
            <a:endParaRPr lang="en-US" altLang="sr-Latn-RS" dirty="0"/>
          </a:p>
          <a:p>
            <a:r>
              <a:rPr lang="en-US" altLang="sr-Latn-RS" dirty="0"/>
              <a:t>Online interface (RA)</a:t>
            </a:r>
          </a:p>
          <a:p>
            <a:pPr lvl="1"/>
            <a:r>
              <a:rPr lang="en-US" altLang="sr-Latn-RS" dirty="0"/>
              <a:t>used by EE for certificate requests</a:t>
            </a:r>
          </a:p>
          <a:p>
            <a:pPr lvl="1"/>
            <a:r>
              <a:rPr lang="en-US" altLang="sr-Latn-RS" dirty="0"/>
              <a:t>used by RAs for request confirmations</a:t>
            </a:r>
          </a:p>
          <a:p>
            <a:pPr lvl="1"/>
            <a:r>
              <a:rPr lang="en-US" altLang="sr-Latn-RS" dirty="0"/>
              <a:t>deployed on dedicated server</a:t>
            </a:r>
          </a:p>
          <a:p>
            <a:r>
              <a:rPr lang="en-US" altLang="sr-Latn-RS" dirty="0"/>
              <a:t>Offline signing machine (CA)</a:t>
            </a:r>
          </a:p>
          <a:p>
            <a:pPr lvl="1"/>
            <a:r>
              <a:rPr lang="en-US" altLang="sr-Latn-RS" dirty="0"/>
              <a:t>machine kept in safe accessible to CA staff only</a:t>
            </a:r>
          </a:p>
          <a:p>
            <a:pPr lvl="1"/>
            <a:r>
              <a:rPr lang="en-US" altLang="sr-Latn-RS" dirty="0"/>
              <a:t>data transfer achieve USB</a:t>
            </a:r>
          </a:p>
          <a:p>
            <a:pPr lvl="1"/>
            <a:r>
              <a:rPr lang="en-US" altLang="sr-Latn-RS" dirty="0"/>
              <a:t>data backup performed after each operation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627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Total: </a:t>
            </a:r>
            <a:r>
              <a:rPr lang="hr-HR" dirty="0"/>
              <a:t>1196</a:t>
            </a:r>
            <a:r>
              <a:rPr lang="en-US" altLang="sr-Latn-RS" dirty="0"/>
              <a:t> certificates</a:t>
            </a:r>
          </a:p>
          <a:p>
            <a:pPr lvl="1"/>
            <a:r>
              <a:rPr lang="en-US" altLang="sr-Latn-RS" dirty="0"/>
              <a:t>Host: 491</a:t>
            </a:r>
          </a:p>
          <a:p>
            <a:pPr lvl="1"/>
            <a:r>
              <a:rPr lang="en-US" altLang="sr-Latn-RS" dirty="0"/>
              <a:t>User: </a:t>
            </a:r>
            <a:r>
              <a:rPr lang="hr-HR" dirty="0"/>
              <a:t>705</a:t>
            </a:r>
            <a:endParaRPr lang="en-US" altLang="sr-Latn-RS" dirty="0"/>
          </a:p>
          <a:p>
            <a:r>
              <a:rPr lang="en-US" altLang="sr-Latn-RS" dirty="0"/>
              <a:t>Valid: 83 certificates</a:t>
            </a:r>
          </a:p>
          <a:p>
            <a:pPr lvl="1"/>
            <a:r>
              <a:rPr lang="en-US" altLang="sr-Latn-RS" dirty="0"/>
              <a:t>Host: 24</a:t>
            </a:r>
          </a:p>
          <a:p>
            <a:pPr lvl="1"/>
            <a:r>
              <a:rPr lang="en-US" altLang="sr-Latn-RS" dirty="0"/>
              <a:t>User: 59</a:t>
            </a:r>
          </a:p>
          <a:p>
            <a:r>
              <a:rPr lang="en-US" altLang="sr-Latn-RS" dirty="0"/>
              <a:t>Revoked: 23 certificates</a:t>
            </a:r>
          </a:p>
          <a:p>
            <a:pPr lvl="1"/>
            <a:r>
              <a:rPr lang="en-US" altLang="sr-Latn-RS" dirty="0"/>
              <a:t>retired machines</a:t>
            </a:r>
          </a:p>
          <a:p>
            <a:pPr lvl="1"/>
            <a:r>
              <a:rPr lang="en-US" altLang="sr-Latn-RS" dirty="0"/>
              <a:t>forgotten passphrase </a:t>
            </a:r>
          </a:p>
          <a:p>
            <a:pPr lvl="1"/>
            <a:r>
              <a:rPr lang="en-US" altLang="sr-Latn-RS" dirty="0"/>
              <a:t>accidentally deleted private keys</a:t>
            </a: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561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CP/CPS Updates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Version 1.1</a:t>
            </a:r>
          </a:p>
          <a:p>
            <a:pPr lvl="1"/>
            <a:r>
              <a:rPr lang="en-US" altLang="sr-Latn-RS" dirty="0"/>
              <a:t>November 20</a:t>
            </a:r>
            <a:r>
              <a:rPr lang="en-US" altLang="sr-Latn-RS" baseline="30000" dirty="0"/>
              <a:t>th</a:t>
            </a:r>
            <a:r>
              <a:rPr lang="en-US" altLang="sr-Latn-RS" dirty="0"/>
              <a:t> 2009</a:t>
            </a:r>
          </a:p>
          <a:p>
            <a:pPr lvl="1"/>
            <a:r>
              <a:rPr lang="en-US" altLang="sr-Latn-RS" dirty="0"/>
              <a:t>updated EE &amp; CA extensions</a:t>
            </a:r>
          </a:p>
          <a:p>
            <a:pPr lvl="1"/>
            <a:r>
              <a:rPr lang="en-US" altLang="sr-Latn-RS" sz="1133" dirty="0"/>
              <a:t>made compliant with Grid Certificate Profile</a:t>
            </a:r>
          </a:p>
          <a:p>
            <a:r>
              <a:rPr lang="en-US" altLang="sr-Latn-RS" dirty="0"/>
              <a:t>Version 1.3</a:t>
            </a:r>
          </a:p>
          <a:p>
            <a:pPr lvl="1"/>
            <a:r>
              <a:rPr lang="en-US" altLang="sr-Latn-RS" dirty="0"/>
              <a:t>May 14</a:t>
            </a:r>
            <a:r>
              <a:rPr lang="en-US" altLang="sr-Latn-RS" baseline="30000" dirty="0"/>
              <a:t>th</a:t>
            </a:r>
            <a:r>
              <a:rPr lang="en-US" altLang="sr-Latn-RS" dirty="0"/>
              <a:t> 2010</a:t>
            </a:r>
          </a:p>
          <a:p>
            <a:pPr lvl="1"/>
            <a:r>
              <a:rPr lang="en-US" altLang="sr-Latn-RS" dirty="0"/>
              <a:t>updates after the first self audit</a:t>
            </a:r>
          </a:p>
          <a:p>
            <a:r>
              <a:rPr lang="en-US" altLang="sr-Latn-RS" dirty="0"/>
              <a:t>Version 1.4</a:t>
            </a:r>
          </a:p>
          <a:p>
            <a:pPr lvl="1"/>
            <a:r>
              <a:rPr lang="en-US" altLang="sr-Latn-RS" dirty="0"/>
              <a:t>Aug 8</a:t>
            </a:r>
            <a:r>
              <a:rPr lang="en-US" altLang="sr-Latn-RS" baseline="30000" dirty="0"/>
              <a:t>th</a:t>
            </a:r>
            <a:r>
              <a:rPr lang="en-US" altLang="sr-Latn-RS" dirty="0"/>
              <a:t> 2015.</a:t>
            </a:r>
          </a:p>
          <a:p>
            <a:pPr lvl="1"/>
            <a:r>
              <a:rPr lang="en-US" altLang="sr-Latn-RS" dirty="0"/>
              <a:t>updates after the second self audit</a:t>
            </a:r>
          </a:p>
          <a:p>
            <a:pPr lvl="1"/>
            <a:r>
              <a:rPr lang="en-US" altLang="sr-Latn-RS" dirty="0"/>
              <a:t>unfortunately not published</a:t>
            </a: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446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 Audit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71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/>
              <a:t>Guidelines for auditing Grid CAs version 1.1</a:t>
            </a:r>
          </a:p>
          <a:p>
            <a:pPr lvl="1"/>
            <a:r>
              <a:rPr lang="en-US" altLang="sr-Latn-RS" dirty="0"/>
              <a:t>October 28</a:t>
            </a:r>
            <a:r>
              <a:rPr lang="en-US" altLang="sr-Latn-RS" baseline="30000" dirty="0"/>
              <a:t>th</a:t>
            </a:r>
            <a:r>
              <a:rPr lang="en-US" altLang="sr-Latn-RS" dirty="0"/>
              <a:t> 2010</a:t>
            </a:r>
          </a:p>
          <a:p>
            <a:r>
              <a:rPr lang="en-US" altLang="sr-Latn-RS" dirty="0"/>
              <a:t>Authentication Profile for Classic X.509 Public Key Certification Authorities with secured infrastructure version 4.4</a:t>
            </a:r>
          </a:p>
          <a:p>
            <a:r>
              <a:rPr lang="en-US" altLang="sr-Latn-RS" dirty="0"/>
              <a:t>SRCE CA CP/CPS version 1.4</a:t>
            </a:r>
          </a:p>
          <a:p>
            <a:pPr lvl="1"/>
            <a:r>
              <a:rPr lang="en-US" altLang="sr-Latn-RS" dirty="0"/>
              <a:t>Aug 8</a:t>
            </a:r>
            <a:r>
              <a:rPr lang="en-US" altLang="sr-Latn-RS" baseline="30000" dirty="0"/>
              <a:t>th</a:t>
            </a:r>
            <a:r>
              <a:rPr lang="en-US" altLang="sr-Latn-RS" dirty="0"/>
              <a:t> </a:t>
            </a:r>
            <a:r>
              <a:rPr lang="en-US" altLang="sr-Latn-RS" dirty="0" smtClean="0"/>
              <a:t>2015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80469507"/>
      </p:ext>
    </p:extLst>
  </p:cSld>
  <p:clrMapOvr>
    <a:masterClrMapping/>
  </p:clrMapOvr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2017 - Srce - PowerPoint 03</Template>
  <TotalTime>2057</TotalTime>
  <Words>477</Words>
  <Application>Microsoft Office PowerPoint</Application>
  <PresentationFormat>Custom</PresentationFormat>
  <Paragraphs>91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Srce - 4x3</vt:lpstr>
      <vt:lpstr>SRCE CA Self Audit</vt:lpstr>
      <vt:lpstr>Overview</vt:lpstr>
      <vt:lpstr>Overview</vt:lpstr>
      <vt:lpstr>Organization</vt:lpstr>
      <vt:lpstr>System Architecture</vt:lpstr>
      <vt:lpstr>Certificates</vt:lpstr>
      <vt:lpstr>CP/CPS Updates</vt:lpstr>
      <vt:lpstr>Self Audit</vt:lpstr>
      <vt:lpstr>Versions</vt:lpstr>
      <vt:lpstr>Summary</vt:lpstr>
      <vt:lpstr>CP/CPS</vt:lpstr>
      <vt:lpstr>End Entity Certificates and Keys</vt:lpstr>
      <vt:lpstr>Conclusion &amp; Final Remarks</vt:lpstr>
      <vt:lpstr>Thank You!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 Marija Gebauer</dc:creator>
  <cp:lastModifiedBy>eimamagi</cp:lastModifiedBy>
  <cp:revision>81</cp:revision>
  <cp:lastPrinted>2017-10-16T14:59:37Z</cp:lastPrinted>
  <dcterms:created xsi:type="dcterms:W3CDTF">2017-09-05T12:25:27Z</dcterms:created>
  <dcterms:modified xsi:type="dcterms:W3CDTF">2018-05-24T12:18:48Z</dcterms:modified>
</cp:coreProperties>
</file>