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83" r:id="rId5"/>
    <p:sldId id="287" r:id="rId6"/>
    <p:sldId id="289" r:id="rId7"/>
    <p:sldId id="290" r:id="rId8"/>
    <p:sldId id="291" r:id="rId9"/>
    <p:sldId id="286" r:id="rId1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91C"/>
    <a:srgbClr val="003F5E"/>
    <a:srgbClr val="F57B20"/>
    <a:srgbClr val="F57A1E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>
        <p:scale>
          <a:sx n="85" d="100"/>
          <a:sy n="85" d="100"/>
        </p:scale>
        <p:origin x="-840" y="-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22.05.18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91782" y="6289305"/>
            <a:ext cx="574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</a:t>
            </a:r>
            <a:r>
              <a:rPr lang="is-IS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730941 </a:t>
            </a:r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(AARC2).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Hannah Short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 smtClean="0"/>
              <a:t>EUGridPMA</a:t>
            </a:r>
            <a:r>
              <a:rPr lang="en-GB" dirty="0" smtClean="0"/>
              <a:t>, Karlsruhe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Authentication and Authorisation for Research and Collaboration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Attribute Authority Operations Security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23-25 May 2018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AARC2 Operational Security Task Leader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CERN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765" y="4630181"/>
            <a:ext cx="851647" cy="83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AARC is extending (and crafting) policies for research communities to ensure that Federated Identity Management considerations are supported</a:t>
            </a:r>
          </a:p>
          <a:p>
            <a:r>
              <a:rPr lang="en-US" dirty="0" smtClean="0"/>
              <a:t>Existing work has covered </a:t>
            </a:r>
          </a:p>
          <a:p>
            <a:pPr lvl="1"/>
            <a:r>
              <a:rPr lang="en-US" dirty="0" smtClean="0"/>
              <a:t>Sirtfi (trust framework for incident response between </a:t>
            </a:r>
            <a:r>
              <a:rPr lang="en-US" dirty="0" err="1" smtClean="0"/>
              <a:t>IdPs</a:t>
            </a:r>
            <a:r>
              <a:rPr lang="en-US" dirty="0" smtClean="0"/>
              <a:t> and SPs)</a:t>
            </a:r>
          </a:p>
          <a:p>
            <a:pPr lvl="1"/>
            <a:r>
              <a:rPr lang="en-US" dirty="0" err="1" smtClean="0"/>
              <a:t>Snctfi</a:t>
            </a:r>
            <a:r>
              <a:rPr lang="en-US" dirty="0" smtClean="0"/>
              <a:t> to bind components behind proxies together</a:t>
            </a:r>
          </a:p>
          <a:p>
            <a:r>
              <a:rPr lang="en-US" dirty="0" smtClean="0"/>
              <a:t>What next? </a:t>
            </a:r>
          </a:p>
          <a:p>
            <a:pPr lvl="1"/>
            <a:r>
              <a:rPr lang="en-US" dirty="0" smtClean="0"/>
              <a:t>How should Community Attribute Authorities and Proxies be operated?</a:t>
            </a:r>
          </a:p>
          <a:p>
            <a:pPr lvl="1"/>
            <a:r>
              <a:rPr lang="en-US" dirty="0" smtClean="0"/>
              <a:t>How can they be included in Incident Response?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5427380" cy="4737633"/>
          </a:xfrm>
        </p:spPr>
        <p:txBody>
          <a:bodyPr/>
          <a:lstStyle/>
          <a:p>
            <a:r>
              <a:rPr lang="en-US" dirty="0" smtClean="0"/>
              <a:t>IGTF Draft from 2012</a:t>
            </a:r>
          </a:p>
          <a:p>
            <a:r>
              <a:rPr lang="en-US" dirty="0" smtClean="0"/>
              <a:t>Guidelines for Attribute Authority Operation</a:t>
            </a:r>
          </a:p>
          <a:p>
            <a:pPr lvl="1"/>
            <a:r>
              <a:rPr lang="en-US" dirty="0" smtClean="0"/>
              <a:t>Attribute quality, traceability and lifetime</a:t>
            </a:r>
          </a:p>
          <a:p>
            <a:pPr lvl="1"/>
            <a:r>
              <a:rPr lang="en-US" dirty="0" smtClean="0"/>
              <a:t>Physical security</a:t>
            </a:r>
          </a:p>
          <a:p>
            <a:pPr lvl="1"/>
            <a:r>
              <a:rPr lang="en-US" dirty="0" smtClean="0"/>
              <a:t>Disaster recovery</a:t>
            </a:r>
          </a:p>
          <a:p>
            <a:pPr lvl="1"/>
            <a:r>
              <a:rPr lang="en-US" dirty="0" smtClean="0"/>
              <a:t>Audits</a:t>
            </a:r>
          </a:p>
          <a:p>
            <a:pPr lvl="1"/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Written with VOMS and LDAP in mind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059" y="1522155"/>
            <a:ext cx="5817691" cy="4588786"/>
          </a:xfrm>
          <a:prstGeom prst="rect">
            <a:avLst/>
          </a:prstGeom>
          <a:ln>
            <a:solidFill>
              <a:srgbClr val="013F5E"/>
            </a:solidFill>
          </a:ln>
        </p:spPr>
      </p:pic>
    </p:spTree>
    <p:extLst>
      <p:ext uri="{BB962C8B-B14F-4D97-AF65-F5344CB8AC3E}">
        <p14:creationId xmlns:p14="http://schemas.microsoft.com/office/powerpoint/2010/main" val="279716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57B20"/>
                </a:solidFill>
              </a:rPr>
              <a:t>Define scope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57B20"/>
                </a:solidFill>
              </a:rPr>
              <a:t>Review existing draft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Update in the </a:t>
            </a:r>
            <a:r>
              <a:rPr lang="en-US" dirty="0"/>
              <a:t>c</a:t>
            </a:r>
            <a:r>
              <a:rPr lang="en-US" dirty="0" smtClean="0"/>
              <a:t>ontext of current practices in Federated Identity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incident response capability, requirement to provide security contacts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guidelines flexible to be applied to either stand-alone Attribute Authorities or those included in Proxy Components (effectively anything part of the process to issue </a:t>
            </a:r>
            <a:r>
              <a:rPr lang="en-US" dirty="0" err="1" smtClean="0"/>
              <a:t>authorisation</a:t>
            </a:r>
            <a:r>
              <a:rPr lang="en-US" dirty="0" smtClean="0"/>
              <a:t> tokens)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copyright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Publish as an IGTF document, supported by AARC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3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8800" dirty="0" smtClean="0"/>
          </a:p>
          <a:p>
            <a:pPr marL="0" indent="0">
              <a:buNone/>
            </a:pPr>
            <a:r>
              <a:rPr lang="en-US" sz="8800" dirty="0" smtClean="0"/>
              <a:t>http</a:t>
            </a:r>
            <a:r>
              <a:rPr lang="en-US" sz="8800" dirty="0"/>
              <a:t>://</a:t>
            </a:r>
            <a:r>
              <a:rPr lang="en-US" sz="8800" dirty="0" err="1"/>
              <a:t>cern.ch</a:t>
            </a:r>
            <a:r>
              <a:rPr lang="en-US" sz="8800" dirty="0"/>
              <a:t>/go/bP6p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92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err="1"/>
              <a:t>h</a:t>
            </a:r>
            <a:r>
              <a:rPr lang="en-GB" dirty="0" err="1" smtClean="0"/>
              <a:t>annah.short@cern.ch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3949</TotalTime>
  <Words>211</Words>
  <Application>Microsoft Macintosh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GEANT Association</vt:lpstr>
      <vt:lpstr>PowerPoint Presentation</vt:lpstr>
      <vt:lpstr>Background</vt:lpstr>
      <vt:lpstr>Basis</vt:lpstr>
      <vt:lpstr>What is needed?</vt:lpstr>
      <vt:lpstr>Working document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Hannah Short</cp:lastModifiedBy>
  <cp:revision>68</cp:revision>
  <cp:lastPrinted>2015-05-01T10:30:08Z</cp:lastPrinted>
  <dcterms:created xsi:type="dcterms:W3CDTF">2015-04-29T14:13:57Z</dcterms:created>
  <dcterms:modified xsi:type="dcterms:W3CDTF">2018-05-23T09:12:40Z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