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</p:sldMasterIdLst>
  <p:notesMasterIdLst>
    <p:notesMasterId r:id="rId19"/>
  </p:notesMasterIdLst>
  <p:sldIdLst>
    <p:sldId id="256" r:id="rId2"/>
    <p:sldId id="265" r:id="rId3"/>
    <p:sldId id="266" r:id="rId4"/>
    <p:sldId id="257" r:id="rId5"/>
    <p:sldId id="258" r:id="rId6"/>
    <p:sldId id="267" r:id="rId7"/>
    <p:sldId id="269" r:id="rId8"/>
    <p:sldId id="260" r:id="rId9"/>
    <p:sldId id="271" r:id="rId10"/>
    <p:sldId id="262" r:id="rId11"/>
    <p:sldId id="261" r:id="rId12"/>
    <p:sldId id="268" r:id="rId13"/>
    <p:sldId id="264" r:id="rId14"/>
    <p:sldId id="259" r:id="rId15"/>
    <p:sldId id="270" r:id="rId16"/>
    <p:sldId id="272" r:id="rId17"/>
    <p:sldId id="273" r:id="rId18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7000" b="0" i="0" u="none" strike="noStrike" cap="all" spc="0" normalizeH="0" baseline="0">
        <a:ln>
          <a:noFill/>
        </a:ln>
        <a:solidFill>
          <a:srgbClr val="E6223D"/>
        </a:solidFill>
        <a:effectLst/>
        <a:uFillTx/>
        <a:latin typeface="+mn-lt"/>
        <a:ea typeface="+mn-ea"/>
        <a:cs typeface="+mn-cs"/>
        <a:sym typeface="Arial"/>
      </a:defRPr>
    </a:lvl1pPr>
    <a:lvl2pPr marL="0" marR="0" indent="228600" algn="l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7000" b="0" i="0" u="none" strike="noStrike" cap="all" spc="0" normalizeH="0" baseline="0">
        <a:ln>
          <a:noFill/>
        </a:ln>
        <a:solidFill>
          <a:srgbClr val="E6223D"/>
        </a:solidFill>
        <a:effectLst/>
        <a:uFillTx/>
        <a:latin typeface="+mn-lt"/>
        <a:ea typeface="+mn-ea"/>
        <a:cs typeface="+mn-cs"/>
        <a:sym typeface="Arial"/>
      </a:defRPr>
    </a:lvl2pPr>
    <a:lvl3pPr marL="0" marR="0" indent="457200" algn="l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7000" b="0" i="0" u="none" strike="noStrike" cap="all" spc="0" normalizeH="0" baseline="0">
        <a:ln>
          <a:noFill/>
        </a:ln>
        <a:solidFill>
          <a:srgbClr val="E6223D"/>
        </a:solidFill>
        <a:effectLst/>
        <a:uFillTx/>
        <a:latin typeface="+mn-lt"/>
        <a:ea typeface="+mn-ea"/>
        <a:cs typeface="+mn-cs"/>
        <a:sym typeface="Arial"/>
      </a:defRPr>
    </a:lvl3pPr>
    <a:lvl4pPr marL="0" marR="0" indent="685800" algn="l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7000" b="0" i="0" u="none" strike="noStrike" cap="all" spc="0" normalizeH="0" baseline="0">
        <a:ln>
          <a:noFill/>
        </a:ln>
        <a:solidFill>
          <a:srgbClr val="E6223D"/>
        </a:solidFill>
        <a:effectLst/>
        <a:uFillTx/>
        <a:latin typeface="+mn-lt"/>
        <a:ea typeface="+mn-ea"/>
        <a:cs typeface="+mn-cs"/>
        <a:sym typeface="Arial"/>
      </a:defRPr>
    </a:lvl4pPr>
    <a:lvl5pPr marL="0" marR="0" indent="914400" algn="l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7000" b="0" i="0" u="none" strike="noStrike" cap="all" spc="0" normalizeH="0" baseline="0">
        <a:ln>
          <a:noFill/>
        </a:ln>
        <a:solidFill>
          <a:srgbClr val="E6223D"/>
        </a:solidFill>
        <a:effectLst/>
        <a:uFillTx/>
        <a:latin typeface="+mn-lt"/>
        <a:ea typeface="+mn-ea"/>
        <a:cs typeface="+mn-cs"/>
        <a:sym typeface="Arial"/>
      </a:defRPr>
    </a:lvl5pPr>
    <a:lvl6pPr marL="0" marR="0" indent="1143000" algn="l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7000" b="0" i="0" u="none" strike="noStrike" cap="all" spc="0" normalizeH="0" baseline="0">
        <a:ln>
          <a:noFill/>
        </a:ln>
        <a:solidFill>
          <a:srgbClr val="E6223D"/>
        </a:solidFill>
        <a:effectLst/>
        <a:uFillTx/>
        <a:latin typeface="+mn-lt"/>
        <a:ea typeface="+mn-ea"/>
        <a:cs typeface="+mn-cs"/>
        <a:sym typeface="Arial"/>
      </a:defRPr>
    </a:lvl6pPr>
    <a:lvl7pPr marL="0" marR="0" indent="1371600" algn="l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7000" b="0" i="0" u="none" strike="noStrike" cap="all" spc="0" normalizeH="0" baseline="0">
        <a:ln>
          <a:noFill/>
        </a:ln>
        <a:solidFill>
          <a:srgbClr val="E6223D"/>
        </a:solidFill>
        <a:effectLst/>
        <a:uFillTx/>
        <a:latin typeface="+mn-lt"/>
        <a:ea typeface="+mn-ea"/>
        <a:cs typeface="+mn-cs"/>
        <a:sym typeface="Arial"/>
      </a:defRPr>
    </a:lvl7pPr>
    <a:lvl8pPr marL="0" marR="0" indent="1600200" algn="l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7000" b="0" i="0" u="none" strike="noStrike" cap="all" spc="0" normalizeH="0" baseline="0">
        <a:ln>
          <a:noFill/>
        </a:ln>
        <a:solidFill>
          <a:srgbClr val="E6223D"/>
        </a:solidFill>
        <a:effectLst/>
        <a:uFillTx/>
        <a:latin typeface="+mn-lt"/>
        <a:ea typeface="+mn-ea"/>
        <a:cs typeface="+mn-cs"/>
        <a:sym typeface="Arial"/>
      </a:defRPr>
    </a:lvl8pPr>
    <a:lvl9pPr marL="0" marR="0" indent="1828800" algn="l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7000" b="0" i="0" u="none" strike="noStrike" cap="all" spc="0" normalizeH="0" baseline="0">
        <a:ln>
          <a:noFill/>
        </a:ln>
        <a:solidFill>
          <a:srgbClr val="E6223D"/>
        </a:solidFill>
        <a:effectLst/>
        <a:uFillTx/>
        <a:latin typeface="+mn-lt"/>
        <a:ea typeface="+mn-ea"/>
        <a:cs typeface="+mn-cs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4864" userDrawn="1">
          <p15:clr>
            <a:srgbClr val="A4A3A4"/>
          </p15:clr>
        </p15:guide>
        <p15:guide id="2" pos="15255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hal Patrick Decowski" initials="MPD" lastIdx="1" clrIdx="0">
    <p:extLst>
      <p:ext uri="{19B8F6BF-5375-455C-9EA6-DF929625EA0E}">
        <p15:presenceInfo xmlns:p15="http://schemas.microsoft.com/office/powerpoint/2012/main" userId="8a1a46599506283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503"/>
    <p:restoredTop sz="94643"/>
  </p:normalViewPr>
  <p:slideViewPr>
    <p:cSldViewPr snapToGrid="0" snapToObjects="1">
      <p:cViewPr varScale="1">
        <p:scale>
          <a:sx n="51" d="100"/>
          <a:sy n="51" d="100"/>
        </p:scale>
        <p:origin x="272" y="720"/>
      </p:cViewPr>
      <p:guideLst>
        <p:guide orient="horz" pos="4864"/>
        <p:guide pos="1525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Shape 612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13" name="Shape 613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Voorblad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hoek"/>
          <p:cNvSpPr/>
          <p:nvPr/>
        </p:nvSpPr>
        <p:spPr>
          <a:xfrm>
            <a:off x="0" y="0"/>
            <a:ext cx="24384000" cy="13716000"/>
          </a:xfrm>
          <a:prstGeom prst="rect">
            <a:avLst/>
          </a:pr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16" name="NIKHEF_PATROON1.png" descr="NIKHEF_PATROON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610468" y="263400"/>
            <a:ext cx="18997150" cy="13189200"/>
          </a:xfrm>
          <a:prstGeom prst="rect">
            <a:avLst/>
          </a:prstGeom>
          <a:ln w="12700">
            <a:miter lim="400000"/>
          </a:ln>
        </p:spPr>
      </p:pic>
      <p:sp>
        <p:nvSpPr>
          <p:cNvPr id="17" name="Vorm"/>
          <p:cNvSpPr/>
          <p:nvPr/>
        </p:nvSpPr>
        <p:spPr>
          <a:xfrm>
            <a:off x="19365813" y="2844"/>
            <a:ext cx="5111850" cy="137103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0" y="0"/>
                </a:lnTo>
                <a:lnTo>
                  <a:pt x="21113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E3D88B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8" name="Driehoek"/>
          <p:cNvSpPr/>
          <p:nvPr/>
        </p:nvSpPr>
        <p:spPr>
          <a:xfrm>
            <a:off x="-2183" y="2844"/>
            <a:ext cx="19367997" cy="70506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9" name="Titeltekst"/>
          <p:cNvSpPr txBox="1">
            <a:spLocks noGrp="1"/>
          </p:cNvSpPr>
          <p:nvPr>
            <p:ph type="title"/>
          </p:nvPr>
        </p:nvSpPr>
        <p:spPr>
          <a:xfrm>
            <a:off x="635000" y="8365090"/>
            <a:ext cx="13963650" cy="4714852"/>
          </a:xfrm>
          <a:prstGeom prst="rect">
            <a:avLst/>
          </a:prstGeom>
        </p:spPr>
        <p:txBody>
          <a:bodyPr anchor="b"/>
          <a:lstStyle>
            <a:lvl1pPr>
              <a:defRPr sz="9000" cap="all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0" name="Tekst"/>
          <p:cNvSpPr txBox="1">
            <a:spLocks noGrp="1"/>
          </p:cNvSpPr>
          <p:nvPr>
            <p:ph type="body" sz="quarter" idx="13"/>
          </p:nvPr>
        </p:nvSpPr>
        <p:spPr>
          <a:xfrm>
            <a:off x="15383933" y="7245151"/>
            <a:ext cx="6514970" cy="5820525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702677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1" name="subtitel"/>
          <p:cNvSpPr txBox="1">
            <a:spLocks noGrp="1"/>
          </p:cNvSpPr>
          <p:nvPr>
            <p:ph type="body" sz="quarter" idx="14"/>
          </p:nvPr>
        </p:nvSpPr>
        <p:spPr>
          <a:xfrm>
            <a:off x="635000" y="7241955"/>
            <a:ext cx="13963649" cy="934684"/>
          </a:xfrm>
          <a:prstGeom prst="rect">
            <a:avLst/>
          </a:prstGeom>
        </p:spPr>
        <p:txBody>
          <a:bodyPr/>
          <a:lstStyle>
            <a:lvl1pPr>
              <a:defRPr cap="all">
                <a:solidFill>
                  <a:srgbClr val="702677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22" name="NIKHEF_LOGO_groot.png" descr="NIKHEF_LOGO_groot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35000" y="635000"/>
            <a:ext cx="5080000" cy="199559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[A4] Teks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  <p:sp>
        <p:nvSpPr>
          <p:cNvPr id="6" name="Tijdelijke aanduiding voor voettekst 9">
            <a:extLst>
              <a:ext uri="{FF2B5EF4-FFF2-40B4-BE49-F238E27FC236}">
                <a16:creationId xmlns:a16="http://schemas.microsoft.com/office/drawing/2014/main" id="{D8CA713B-5C09-4E4F-9C38-F857A87271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54299" y="12286189"/>
            <a:ext cx="17553941" cy="13356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30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nl-NL"/>
              <a:t>Presentatie titel</a:t>
            </a:r>
          </a:p>
        </p:txBody>
      </p:sp>
      <p:sp>
        <p:nvSpPr>
          <p:cNvPr id="7" name="HOOFDTITEL VAN DEZE SLIDE, EVENTUEEL OVER MEERDERE REGELS.">
            <a:extLst>
              <a:ext uri="{FF2B5EF4-FFF2-40B4-BE49-F238E27FC236}">
                <a16:creationId xmlns:a16="http://schemas.microsoft.com/office/drawing/2014/main" id="{B102C488-C56D-1745-89EB-AEBECD0741F7}"/>
              </a:ext>
            </a:extLst>
          </p:cNvPr>
          <p:cNvSpPr txBox="1">
            <a:spLocks noGrp="1"/>
          </p:cNvSpPr>
          <p:nvPr>
            <p:ph type="body" sz="quarter" idx="13"/>
          </p:nvPr>
        </p:nvSpPr>
        <p:spPr>
          <a:xfrm>
            <a:off x="635000" y="635000"/>
            <a:ext cx="11181358" cy="2007235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5000" cap="all">
                <a:solidFill>
                  <a:srgbClr val="E6223D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Hoofdtekst">
            <a:extLst>
              <a:ext uri="{FF2B5EF4-FFF2-40B4-BE49-F238E27FC236}">
                <a16:creationId xmlns:a16="http://schemas.microsoft.com/office/drawing/2014/main" id="{C74FE25D-C6A2-C04E-A06E-A3DFC5860968}"/>
              </a:ext>
            </a:extLst>
          </p:cNvPr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635000" y="3429000"/>
            <a:ext cx="11181358" cy="8146543"/>
          </a:xfrm>
          <a:prstGeom prst="rect">
            <a:avLst/>
          </a:prstGeom>
        </p:spPr>
        <p:txBody>
          <a:bodyPr/>
          <a:lstStyle>
            <a:lvl1pPr>
              <a:defRPr sz="550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9" name="Afbeelding">
            <a:extLst>
              <a:ext uri="{FF2B5EF4-FFF2-40B4-BE49-F238E27FC236}">
                <a16:creationId xmlns:a16="http://schemas.microsoft.com/office/drawing/2014/main" id="{14E92ADA-9A18-D848-96CE-8133951A757C}"/>
              </a:ext>
            </a:extLst>
          </p:cNvPr>
          <p:cNvSpPr>
            <a:spLocks noGrp="1"/>
          </p:cNvSpPr>
          <p:nvPr>
            <p:ph type="pic" idx="15"/>
          </p:nvPr>
        </p:nvSpPr>
        <p:spPr>
          <a:xfrm>
            <a:off x="12573529" y="0"/>
            <a:ext cx="11810471" cy="12192001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/>
              <a:t>Click icon to add picture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51669489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[A5] Bijschrif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  <p:sp>
        <p:nvSpPr>
          <p:cNvPr id="279" name="Foto bijschrift"/>
          <p:cNvSpPr txBox="1">
            <a:spLocks noGrp="1"/>
          </p:cNvSpPr>
          <p:nvPr>
            <p:ph type="body" sz="quarter" idx="13"/>
          </p:nvPr>
        </p:nvSpPr>
        <p:spPr>
          <a:xfrm>
            <a:off x="635000" y="647282"/>
            <a:ext cx="5716853" cy="1092826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</p:txBody>
      </p:sp>
      <p:sp>
        <p:nvSpPr>
          <p:cNvPr id="280" name="Afbeelding"/>
          <p:cNvSpPr>
            <a:spLocks noGrp="1"/>
          </p:cNvSpPr>
          <p:nvPr>
            <p:ph type="pic" idx="14"/>
          </p:nvPr>
        </p:nvSpPr>
        <p:spPr>
          <a:xfrm>
            <a:off x="7113521" y="0"/>
            <a:ext cx="17270479" cy="12192000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/>
              <a:t>Click icon to add picture</a:t>
            </a:r>
            <a:endParaRPr/>
          </a:p>
        </p:txBody>
      </p:sp>
      <p:sp>
        <p:nvSpPr>
          <p:cNvPr id="6" name="Tijdelijke aanduiding voor voettekst 9">
            <a:extLst>
              <a:ext uri="{FF2B5EF4-FFF2-40B4-BE49-F238E27FC236}">
                <a16:creationId xmlns:a16="http://schemas.microsoft.com/office/drawing/2014/main" id="{D8CA713B-5C09-4E4F-9C38-F857A87271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54299" y="12286189"/>
            <a:ext cx="17553941" cy="13356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30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nl-NL"/>
              <a:t>Presentatie titel</a:t>
            </a:r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[B1] Tekst +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Rechthoek"/>
          <p:cNvSpPr/>
          <p:nvPr/>
        </p:nvSpPr>
        <p:spPr>
          <a:xfrm>
            <a:off x="0" y="12192000"/>
            <a:ext cx="24384000" cy="15240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66" name="Vorm"/>
          <p:cNvSpPr/>
          <p:nvPr/>
        </p:nvSpPr>
        <p:spPr>
          <a:xfrm>
            <a:off x="-1" y="12192000"/>
            <a:ext cx="244917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67" name="Vorm"/>
          <p:cNvSpPr/>
          <p:nvPr/>
        </p:nvSpPr>
        <p:spPr>
          <a:xfrm rot="10800000">
            <a:off x="20555686" y="12192000"/>
            <a:ext cx="382831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168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534966" y="12538392"/>
            <a:ext cx="2123754" cy="831216"/>
          </a:xfrm>
          <a:prstGeom prst="rect">
            <a:avLst/>
          </a:prstGeom>
          <a:ln w="12700">
            <a:miter lim="400000"/>
          </a:ln>
        </p:spPr>
      </p:pic>
      <p:sp>
        <p:nvSpPr>
          <p:cNvPr id="172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  <p:sp>
        <p:nvSpPr>
          <p:cNvPr id="11" name="Tijdelijke aanduiding voor voettekst 9">
            <a:extLst>
              <a:ext uri="{FF2B5EF4-FFF2-40B4-BE49-F238E27FC236}">
                <a16:creationId xmlns:a16="http://schemas.microsoft.com/office/drawing/2014/main" id="{B5FF2396-8F75-A547-B976-B8AB41D010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54299" y="12286189"/>
            <a:ext cx="17553941" cy="13356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30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nl-NL"/>
              <a:t>Presentatie titel</a:t>
            </a:r>
          </a:p>
        </p:txBody>
      </p:sp>
      <p:sp>
        <p:nvSpPr>
          <p:cNvPr id="13" name="HOOFDTITEL VAN DEZE SLIDE, EVENTUEEL OVER MEERDERE REGELS.">
            <a:extLst>
              <a:ext uri="{FF2B5EF4-FFF2-40B4-BE49-F238E27FC236}">
                <a16:creationId xmlns:a16="http://schemas.microsoft.com/office/drawing/2014/main" id="{16CD789B-2FDE-9E4F-B724-313FCDA4D896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635000" y="635000"/>
            <a:ext cx="23114000" cy="1804289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7000" cap="all">
                <a:solidFill>
                  <a:srgbClr val="E6223D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Hoofdtekst">
            <a:extLst>
              <a:ext uri="{FF2B5EF4-FFF2-40B4-BE49-F238E27FC236}">
                <a16:creationId xmlns:a16="http://schemas.microsoft.com/office/drawing/2014/main" id="{8F383F54-563B-9A4F-83CE-8C5D2AAC2411}"/>
              </a:ext>
            </a:extLst>
          </p:cNvPr>
          <p:cNvSpPr txBox="1">
            <a:spLocks noGrp="1"/>
          </p:cNvSpPr>
          <p:nvPr>
            <p:ph type="body" sz="half" idx="13" hasCustomPrompt="1"/>
          </p:nvPr>
        </p:nvSpPr>
        <p:spPr>
          <a:xfrm>
            <a:off x="635000" y="3429000"/>
            <a:ext cx="11181358" cy="8146543"/>
          </a:xfrm>
          <a:prstGeom prst="rect">
            <a:avLst/>
          </a:prstGeom>
        </p:spPr>
        <p:txBody>
          <a:bodyPr/>
          <a:lstStyle>
            <a:lvl1pPr>
              <a:defRPr sz="550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5" name="Afbeelding">
            <a:extLst>
              <a:ext uri="{FF2B5EF4-FFF2-40B4-BE49-F238E27FC236}">
                <a16:creationId xmlns:a16="http://schemas.microsoft.com/office/drawing/2014/main" id="{57899EC2-C516-AE4D-BD74-2DE60B519F2C}"/>
              </a:ext>
            </a:extLst>
          </p:cNvPr>
          <p:cNvSpPr>
            <a:spLocks noGrp="1"/>
          </p:cNvSpPr>
          <p:nvPr>
            <p:ph type="pic" sz="half" idx="16"/>
          </p:nvPr>
        </p:nvSpPr>
        <p:spPr>
          <a:xfrm>
            <a:off x="12574653" y="3429000"/>
            <a:ext cx="11178051" cy="8128000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/>
              <a:t>Click icon to add picture</a:t>
            </a:r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B2] Beeld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Rechthoek"/>
          <p:cNvSpPr/>
          <p:nvPr/>
        </p:nvSpPr>
        <p:spPr>
          <a:xfrm>
            <a:off x="0" y="12192000"/>
            <a:ext cx="24384000" cy="15240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66" name="Vorm"/>
          <p:cNvSpPr/>
          <p:nvPr/>
        </p:nvSpPr>
        <p:spPr>
          <a:xfrm>
            <a:off x="-1" y="12192000"/>
            <a:ext cx="244917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67" name="Vorm"/>
          <p:cNvSpPr/>
          <p:nvPr/>
        </p:nvSpPr>
        <p:spPr>
          <a:xfrm rot="10800000">
            <a:off x="20555686" y="12192000"/>
            <a:ext cx="382831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168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534966" y="12538392"/>
            <a:ext cx="2123754" cy="831216"/>
          </a:xfrm>
          <a:prstGeom prst="rect">
            <a:avLst/>
          </a:prstGeom>
          <a:ln w="12700">
            <a:miter lim="400000"/>
          </a:ln>
        </p:spPr>
      </p:pic>
      <p:sp>
        <p:nvSpPr>
          <p:cNvPr id="172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  <p:sp>
        <p:nvSpPr>
          <p:cNvPr id="11" name="Tijdelijke aanduiding voor voettekst 9">
            <a:extLst>
              <a:ext uri="{FF2B5EF4-FFF2-40B4-BE49-F238E27FC236}">
                <a16:creationId xmlns:a16="http://schemas.microsoft.com/office/drawing/2014/main" id="{B5FF2396-8F75-A547-B976-B8AB41D010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54299" y="12286189"/>
            <a:ext cx="17553941" cy="13356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30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nl-NL"/>
              <a:t>Presentatie titel</a:t>
            </a:r>
          </a:p>
        </p:txBody>
      </p:sp>
      <p:sp>
        <p:nvSpPr>
          <p:cNvPr id="13" name="Afbeelding">
            <a:extLst>
              <a:ext uri="{FF2B5EF4-FFF2-40B4-BE49-F238E27FC236}">
                <a16:creationId xmlns:a16="http://schemas.microsoft.com/office/drawing/2014/main" id="{854D6915-EC47-0443-8D2D-B4C6FA02950F}"/>
              </a:ext>
            </a:extLst>
          </p:cNvPr>
          <p:cNvSpPr>
            <a:spLocks noGrp="1"/>
          </p:cNvSpPr>
          <p:nvPr>
            <p:ph type="pic" sz="half" idx="13"/>
          </p:nvPr>
        </p:nvSpPr>
        <p:spPr>
          <a:xfrm>
            <a:off x="635000" y="3429000"/>
            <a:ext cx="11178051" cy="8128000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/>
              <a:t>Click icon to add picture</a:t>
            </a:r>
            <a:endParaRPr/>
          </a:p>
        </p:txBody>
      </p:sp>
      <p:sp>
        <p:nvSpPr>
          <p:cNvPr id="14" name="Hoofdtekst">
            <a:extLst>
              <a:ext uri="{FF2B5EF4-FFF2-40B4-BE49-F238E27FC236}">
                <a16:creationId xmlns:a16="http://schemas.microsoft.com/office/drawing/2014/main" id="{4D92B7DB-1453-9C41-A644-6FDD87329F0A}"/>
              </a:ext>
            </a:extLst>
          </p:cNvPr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12573000" y="3429000"/>
            <a:ext cx="11181358" cy="8146543"/>
          </a:xfrm>
          <a:prstGeom prst="rect">
            <a:avLst/>
          </a:prstGeom>
        </p:spPr>
        <p:txBody>
          <a:bodyPr/>
          <a:lstStyle>
            <a:lvl1pPr>
              <a:defRPr sz="550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5" name="HOOFDTITEL VAN DEZE SLIDE, EVENTUEEL OVER MEERDERE REGELS.">
            <a:extLst>
              <a:ext uri="{FF2B5EF4-FFF2-40B4-BE49-F238E27FC236}">
                <a16:creationId xmlns:a16="http://schemas.microsoft.com/office/drawing/2014/main" id="{04D00369-1CA4-7747-BA9D-8239C719DFA1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635000" y="635000"/>
            <a:ext cx="23114000" cy="1804289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7000" cap="all">
                <a:solidFill>
                  <a:srgbClr val="E6223D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80416904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B3] Tekst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Rechthoek"/>
          <p:cNvSpPr/>
          <p:nvPr/>
        </p:nvSpPr>
        <p:spPr>
          <a:xfrm>
            <a:off x="0" y="12192000"/>
            <a:ext cx="24384000" cy="15240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66" name="Vorm"/>
          <p:cNvSpPr/>
          <p:nvPr/>
        </p:nvSpPr>
        <p:spPr>
          <a:xfrm>
            <a:off x="-1" y="12192000"/>
            <a:ext cx="244917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67" name="Vorm"/>
          <p:cNvSpPr/>
          <p:nvPr/>
        </p:nvSpPr>
        <p:spPr>
          <a:xfrm rot="10800000">
            <a:off x="20555686" y="12192000"/>
            <a:ext cx="382831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168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534966" y="12538392"/>
            <a:ext cx="2123754" cy="831216"/>
          </a:xfrm>
          <a:prstGeom prst="rect">
            <a:avLst/>
          </a:prstGeom>
          <a:ln w="12700">
            <a:miter lim="400000"/>
          </a:ln>
        </p:spPr>
      </p:pic>
      <p:sp>
        <p:nvSpPr>
          <p:cNvPr id="172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  <p:sp>
        <p:nvSpPr>
          <p:cNvPr id="11" name="Tijdelijke aanduiding voor voettekst 9">
            <a:extLst>
              <a:ext uri="{FF2B5EF4-FFF2-40B4-BE49-F238E27FC236}">
                <a16:creationId xmlns:a16="http://schemas.microsoft.com/office/drawing/2014/main" id="{B5FF2396-8F75-A547-B976-B8AB41D010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54299" y="12286189"/>
            <a:ext cx="17553941" cy="13356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30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nl-NL"/>
              <a:t>Presentatie titel</a:t>
            </a:r>
          </a:p>
        </p:txBody>
      </p:sp>
      <p:sp>
        <p:nvSpPr>
          <p:cNvPr id="13" name="Hoofdtekst">
            <a:extLst>
              <a:ext uri="{FF2B5EF4-FFF2-40B4-BE49-F238E27FC236}">
                <a16:creationId xmlns:a16="http://schemas.microsoft.com/office/drawing/2014/main" id="{519E42B3-C5CA-B34A-BFA7-5538D5460E4D}"/>
              </a:ext>
            </a:extLst>
          </p:cNvPr>
          <p:cNvSpPr txBox="1">
            <a:spLocks noGrp="1"/>
          </p:cNvSpPr>
          <p:nvPr>
            <p:ph type="body" sz="half" idx="13" hasCustomPrompt="1"/>
          </p:nvPr>
        </p:nvSpPr>
        <p:spPr>
          <a:xfrm>
            <a:off x="635000" y="3429000"/>
            <a:ext cx="11181358" cy="8146543"/>
          </a:xfrm>
          <a:prstGeom prst="rect">
            <a:avLst/>
          </a:prstGeom>
        </p:spPr>
        <p:txBody>
          <a:bodyPr/>
          <a:lstStyle>
            <a:lvl1pPr>
              <a:defRPr sz="550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4" name="Hoofdtekst">
            <a:extLst>
              <a:ext uri="{FF2B5EF4-FFF2-40B4-BE49-F238E27FC236}">
                <a16:creationId xmlns:a16="http://schemas.microsoft.com/office/drawing/2014/main" id="{EC571EEC-5282-8A4B-BBE3-EC6B17059A06}"/>
              </a:ext>
            </a:extLst>
          </p:cNvPr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12573000" y="3429000"/>
            <a:ext cx="11181358" cy="8146543"/>
          </a:xfrm>
          <a:prstGeom prst="rect">
            <a:avLst/>
          </a:prstGeom>
        </p:spPr>
        <p:txBody>
          <a:bodyPr/>
          <a:lstStyle>
            <a:lvl1pPr>
              <a:defRPr sz="550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5" name="HOOFDTITEL VAN DEZE SLIDE, EVENTUEEL OVER MEERDERE REGELS.">
            <a:extLst>
              <a:ext uri="{FF2B5EF4-FFF2-40B4-BE49-F238E27FC236}">
                <a16:creationId xmlns:a16="http://schemas.microsoft.com/office/drawing/2014/main" id="{1AFB6DD2-2DB6-054C-8587-4E89E3A6EE4B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635000" y="635000"/>
            <a:ext cx="23114000" cy="1804289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7000" cap="all">
                <a:solidFill>
                  <a:srgbClr val="E6223D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80490673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B4] Teks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Rechthoek"/>
          <p:cNvSpPr/>
          <p:nvPr/>
        </p:nvSpPr>
        <p:spPr>
          <a:xfrm>
            <a:off x="0" y="12192000"/>
            <a:ext cx="24384000" cy="15240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66" name="Vorm"/>
          <p:cNvSpPr/>
          <p:nvPr/>
        </p:nvSpPr>
        <p:spPr>
          <a:xfrm>
            <a:off x="-1" y="12192000"/>
            <a:ext cx="244917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67" name="Vorm"/>
          <p:cNvSpPr/>
          <p:nvPr/>
        </p:nvSpPr>
        <p:spPr>
          <a:xfrm rot="10800000">
            <a:off x="20555686" y="12192000"/>
            <a:ext cx="382831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168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534966" y="12538392"/>
            <a:ext cx="2123754" cy="831216"/>
          </a:xfrm>
          <a:prstGeom prst="rect">
            <a:avLst/>
          </a:prstGeom>
          <a:ln w="12700">
            <a:miter lim="400000"/>
          </a:ln>
        </p:spPr>
      </p:pic>
      <p:sp>
        <p:nvSpPr>
          <p:cNvPr id="172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  <p:sp>
        <p:nvSpPr>
          <p:cNvPr id="11" name="Tijdelijke aanduiding voor voettekst 9">
            <a:extLst>
              <a:ext uri="{FF2B5EF4-FFF2-40B4-BE49-F238E27FC236}">
                <a16:creationId xmlns:a16="http://schemas.microsoft.com/office/drawing/2014/main" id="{B5FF2396-8F75-A547-B976-B8AB41D010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54299" y="12286189"/>
            <a:ext cx="17553941" cy="13356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30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nl-NL"/>
              <a:t>Presentatie titel</a:t>
            </a:r>
          </a:p>
        </p:txBody>
      </p:sp>
      <p:sp>
        <p:nvSpPr>
          <p:cNvPr id="13" name="HOOFDTITEL VAN DEZE SLIDE, EVENTUEEL OVER MEERDERE REGELS.">
            <a:extLst>
              <a:ext uri="{FF2B5EF4-FFF2-40B4-BE49-F238E27FC236}">
                <a16:creationId xmlns:a16="http://schemas.microsoft.com/office/drawing/2014/main" id="{CECC546E-8411-2446-B343-37FCE081BA5D}"/>
              </a:ext>
            </a:extLst>
          </p:cNvPr>
          <p:cNvSpPr txBox="1">
            <a:spLocks noGrp="1"/>
          </p:cNvSpPr>
          <p:nvPr>
            <p:ph type="body" sz="quarter" idx="13"/>
          </p:nvPr>
        </p:nvSpPr>
        <p:spPr>
          <a:xfrm>
            <a:off x="635000" y="635000"/>
            <a:ext cx="11181358" cy="2007235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5000" cap="all">
                <a:solidFill>
                  <a:srgbClr val="E6223D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Hoofdtekst">
            <a:extLst>
              <a:ext uri="{FF2B5EF4-FFF2-40B4-BE49-F238E27FC236}">
                <a16:creationId xmlns:a16="http://schemas.microsoft.com/office/drawing/2014/main" id="{832AADFA-B07E-7045-93DC-A348550AB487}"/>
              </a:ext>
            </a:extLst>
          </p:cNvPr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635000" y="3429000"/>
            <a:ext cx="11181358" cy="8146543"/>
          </a:xfrm>
          <a:prstGeom prst="rect">
            <a:avLst/>
          </a:prstGeom>
        </p:spPr>
        <p:txBody>
          <a:bodyPr/>
          <a:lstStyle>
            <a:lvl1pPr>
              <a:defRPr sz="550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5" name="Afbeelding">
            <a:extLst>
              <a:ext uri="{FF2B5EF4-FFF2-40B4-BE49-F238E27FC236}">
                <a16:creationId xmlns:a16="http://schemas.microsoft.com/office/drawing/2014/main" id="{FFA60698-6560-1741-B899-43E9278DBA31}"/>
              </a:ext>
            </a:extLst>
          </p:cNvPr>
          <p:cNvSpPr>
            <a:spLocks noGrp="1"/>
          </p:cNvSpPr>
          <p:nvPr>
            <p:ph type="pic" idx="15"/>
          </p:nvPr>
        </p:nvSpPr>
        <p:spPr>
          <a:xfrm>
            <a:off x="12573529" y="0"/>
            <a:ext cx="11810471" cy="12192001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/>
              <a:t>Click icon to add picture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921349925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B5] Bijschrif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Rechthoek"/>
          <p:cNvSpPr/>
          <p:nvPr/>
        </p:nvSpPr>
        <p:spPr>
          <a:xfrm>
            <a:off x="0" y="12192000"/>
            <a:ext cx="24384000" cy="15240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66" name="Vorm"/>
          <p:cNvSpPr/>
          <p:nvPr/>
        </p:nvSpPr>
        <p:spPr>
          <a:xfrm>
            <a:off x="-1" y="12192000"/>
            <a:ext cx="244917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67" name="Vorm"/>
          <p:cNvSpPr/>
          <p:nvPr/>
        </p:nvSpPr>
        <p:spPr>
          <a:xfrm rot="10800000">
            <a:off x="20555686" y="12192000"/>
            <a:ext cx="382831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168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534966" y="12538392"/>
            <a:ext cx="2123754" cy="831216"/>
          </a:xfrm>
          <a:prstGeom prst="rect">
            <a:avLst/>
          </a:prstGeom>
          <a:ln w="12700">
            <a:miter lim="400000"/>
          </a:ln>
        </p:spPr>
      </p:pic>
      <p:sp>
        <p:nvSpPr>
          <p:cNvPr id="172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  <p:sp>
        <p:nvSpPr>
          <p:cNvPr id="11" name="Tijdelijke aanduiding voor voettekst 9">
            <a:extLst>
              <a:ext uri="{FF2B5EF4-FFF2-40B4-BE49-F238E27FC236}">
                <a16:creationId xmlns:a16="http://schemas.microsoft.com/office/drawing/2014/main" id="{B5FF2396-8F75-A547-B976-B8AB41D010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54299" y="12286189"/>
            <a:ext cx="17553941" cy="13356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30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nl-NL"/>
              <a:t>Presentatie titel</a:t>
            </a:r>
          </a:p>
        </p:txBody>
      </p:sp>
      <p:sp>
        <p:nvSpPr>
          <p:cNvPr id="13" name="Foto bijschrift">
            <a:extLst>
              <a:ext uri="{FF2B5EF4-FFF2-40B4-BE49-F238E27FC236}">
                <a16:creationId xmlns:a16="http://schemas.microsoft.com/office/drawing/2014/main" id="{E424E1FF-715F-A04E-A5DD-28E5C7DF8C7F}"/>
              </a:ext>
            </a:extLst>
          </p:cNvPr>
          <p:cNvSpPr txBox="1">
            <a:spLocks noGrp="1"/>
          </p:cNvSpPr>
          <p:nvPr>
            <p:ph type="body" sz="quarter" idx="13"/>
          </p:nvPr>
        </p:nvSpPr>
        <p:spPr>
          <a:xfrm>
            <a:off x="635000" y="647282"/>
            <a:ext cx="5716853" cy="1092826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Afbeelding">
            <a:extLst>
              <a:ext uri="{FF2B5EF4-FFF2-40B4-BE49-F238E27FC236}">
                <a16:creationId xmlns:a16="http://schemas.microsoft.com/office/drawing/2014/main" id="{9B31A421-C084-6941-A8A8-5DFA5DB6612D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7113521" y="0"/>
            <a:ext cx="17270479" cy="12192000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/>
              <a:t>Click icon to add picture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741867363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C1] Tekst +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Rechthoek"/>
          <p:cNvSpPr/>
          <p:nvPr/>
        </p:nvSpPr>
        <p:spPr>
          <a:xfrm>
            <a:off x="0" y="12192000"/>
            <a:ext cx="24384000" cy="1524000"/>
          </a:xfrm>
          <a:prstGeom prst="rect">
            <a:avLst/>
          </a:pr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81" name="Vorm"/>
          <p:cNvSpPr/>
          <p:nvPr/>
        </p:nvSpPr>
        <p:spPr>
          <a:xfrm>
            <a:off x="-1" y="12192000"/>
            <a:ext cx="244917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82" name="Vorm"/>
          <p:cNvSpPr/>
          <p:nvPr/>
        </p:nvSpPr>
        <p:spPr>
          <a:xfrm rot="10800000">
            <a:off x="20555686" y="12192000"/>
            <a:ext cx="382831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183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534966" y="12538392"/>
            <a:ext cx="2123754" cy="831216"/>
          </a:xfrm>
          <a:prstGeom prst="rect">
            <a:avLst/>
          </a:prstGeom>
          <a:ln w="12700">
            <a:miter lim="400000"/>
          </a:ln>
        </p:spPr>
      </p:pic>
      <p:sp>
        <p:nvSpPr>
          <p:cNvPr id="187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  <p:sp>
        <p:nvSpPr>
          <p:cNvPr id="11" name="Tijdelijke aanduiding voor voettekst 9">
            <a:extLst>
              <a:ext uri="{FF2B5EF4-FFF2-40B4-BE49-F238E27FC236}">
                <a16:creationId xmlns:a16="http://schemas.microsoft.com/office/drawing/2014/main" id="{A6D0FEAE-F148-754A-851C-E90D8F873A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54299" y="12286189"/>
            <a:ext cx="17553941" cy="13356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30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nl-NL"/>
              <a:t>Presentatie titel</a:t>
            </a:r>
          </a:p>
        </p:txBody>
      </p:sp>
      <p:sp>
        <p:nvSpPr>
          <p:cNvPr id="12" name="HOOFDTITEL VAN DEZE SLIDE, EVENTUEEL OVER MEERDERE REGELS.">
            <a:extLst>
              <a:ext uri="{FF2B5EF4-FFF2-40B4-BE49-F238E27FC236}">
                <a16:creationId xmlns:a16="http://schemas.microsoft.com/office/drawing/2014/main" id="{6EC8961D-AFA0-2141-B213-CDDAD5E88B49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635000" y="635000"/>
            <a:ext cx="23114000" cy="1804289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7000" cap="all">
                <a:solidFill>
                  <a:srgbClr val="E6223D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Hoofdtekst">
            <a:extLst>
              <a:ext uri="{FF2B5EF4-FFF2-40B4-BE49-F238E27FC236}">
                <a16:creationId xmlns:a16="http://schemas.microsoft.com/office/drawing/2014/main" id="{58D32B9B-485B-7448-AEFC-33F6D51139A7}"/>
              </a:ext>
            </a:extLst>
          </p:cNvPr>
          <p:cNvSpPr txBox="1">
            <a:spLocks noGrp="1"/>
          </p:cNvSpPr>
          <p:nvPr>
            <p:ph type="body" sz="half" idx="13" hasCustomPrompt="1"/>
          </p:nvPr>
        </p:nvSpPr>
        <p:spPr>
          <a:xfrm>
            <a:off x="635000" y="3429000"/>
            <a:ext cx="11181358" cy="8146543"/>
          </a:xfrm>
          <a:prstGeom prst="rect">
            <a:avLst/>
          </a:prstGeom>
        </p:spPr>
        <p:txBody>
          <a:bodyPr/>
          <a:lstStyle>
            <a:lvl1pPr>
              <a:defRPr sz="550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4" name="Afbeelding">
            <a:extLst>
              <a:ext uri="{FF2B5EF4-FFF2-40B4-BE49-F238E27FC236}">
                <a16:creationId xmlns:a16="http://schemas.microsoft.com/office/drawing/2014/main" id="{4F1FD79B-1171-2E4D-AE4A-521A5A58D973}"/>
              </a:ext>
            </a:extLst>
          </p:cNvPr>
          <p:cNvSpPr>
            <a:spLocks noGrp="1"/>
          </p:cNvSpPr>
          <p:nvPr>
            <p:ph type="pic" sz="half" idx="16"/>
          </p:nvPr>
        </p:nvSpPr>
        <p:spPr>
          <a:xfrm>
            <a:off x="12574653" y="3429000"/>
            <a:ext cx="11178051" cy="8128000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/>
              <a:t>Click icon to add picture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593601381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[C2] Beeld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Rechthoek"/>
          <p:cNvSpPr/>
          <p:nvPr/>
        </p:nvSpPr>
        <p:spPr>
          <a:xfrm>
            <a:off x="0" y="12192000"/>
            <a:ext cx="24384000" cy="1524000"/>
          </a:xfrm>
          <a:prstGeom prst="rect">
            <a:avLst/>
          </a:pr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81" name="Vorm"/>
          <p:cNvSpPr/>
          <p:nvPr/>
        </p:nvSpPr>
        <p:spPr>
          <a:xfrm>
            <a:off x="-1" y="12192000"/>
            <a:ext cx="244917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82" name="Vorm"/>
          <p:cNvSpPr/>
          <p:nvPr/>
        </p:nvSpPr>
        <p:spPr>
          <a:xfrm rot="10800000">
            <a:off x="20555686" y="12192000"/>
            <a:ext cx="382831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183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534966" y="12538392"/>
            <a:ext cx="2123754" cy="831216"/>
          </a:xfrm>
          <a:prstGeom prst="rect">
            <a:avLst/>
          </a:prstGeom>
          <a:ln w="12700">
            <a:miter lim="400000"/>
          </a:ln>
        </p:spPr>
      </p:pic>
      <p:sp>
        <p:nvSpPr>
          <p:cNvPr id="184" name="Afbeelding"/>
          <p:cNvSpPr>
            <a:spLocks noGrp="1"/>
          </p:cNvSpPr>
          <p:nvPr>
            <p:ph type="pic" sz="half" idx="13"/>
          </p:nvPr>
        </p:nvSpPr>
        <p:spPr>
          <a:xfrm>
            <a:off x="635000" y="3429000"/>
            <a:ext cx="11178051" cy="8128000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/>
              <a:t>Click icon to add picture</a:t>
            </a:r>
            <a:endParaRPr/>
          </a:p>
        </p:txBody>
      </p:sp>
      <p:sp>
        <p:nvSpPr>
          <p:cNvPr id="185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12573000" y="3429000"/>
            <a:ext cx="11181358" cy="8146543"/>
          </a:xfrm>
          <a:prstGeom prst="rect">
            <a:avLst/>
          </a:prstGeom>
        </p:spPr>
        <p:txBody>
          <a:bodyPr/>
          <a:lstStyle>
            <a:lvl1pPr>
              <a:defRPr sz="550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87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  <p:sp>
        <p:nvSpPr>
          <p:cNvPr id="11" name="Tijdelijke aanduiding voor voettekst 9">
            <a:extLst>
              <a:ext uri="{FF2B5EF4-FFF2-40B4-BE49-F238E27FC236}">
                <a16:creationId xmlns:a16="http://schemas.microsoft.com/office/drawing/2014/main" id="{A6D0FEAE-F148-754A-851C-E90D8F873A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54299" y="12286189"/>
            <a:ext cx="17553941" cy="13356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30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nl-NL"/>
              <a:t>Presentatie titel</a:t>
            </a:r>
          </a:p>
        </p:txBody>
      </p:sp>
      <p:sp>
        <p:nvSpPr>
          <p:cNvPr id="12" name="HOOFDTITEL VAN DEZE SLIDE, EVENTUEEL OVER MEERDERE REGELS.">
            <a:extLst>
              <a:ext uri="{FF2B5EF4-FFF2-40B4-BE49-F238E27FC236}">
                <a16:creationId xmlns:a16="http://schemas.microsoft.com/office/drawing/2014/main" id="{6EC8961D-AFA0-2141-B213-CDDAD5E88B49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635000" y="635000"/>
            <a:ext cx="23114000" cy="1804289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7000" cap="all">
                <a:solidFill>
                  <a:srgbClr val="E6223D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[C3] Tekst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Rechthoek"/>
          <p:cNvSpPr/>
          <p:nvPr/>
        </p:nvSpPr>
        <p:spPr>
          <a:xfrm>
            <a:off x="0" y="12192000"/>
            <a:ext cx="24384000" cy="1524000"/>
          </a:xfrm>
          <a:prstGeom prst="rect">
            <a:avLst/>
          </a:pr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22" name="Vorm"/>
          <p:cNvSpPr/>
          <p:nvPr/>
        </p:nvSpPr>
        <p:spPr>
          <a:xfrm>
            <a:off x="-1" y="12192000"/>
            <a:ext cx="244917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23" name="Vorm"/>
          <p:cNvSpPr/>
          <p:nvPr/>
        </p:nvSpPr>
        <p:spPr>
          <a:xfrm rot="10800000">
            <a:off x="20555686" y="12192000"/>
            <a:ext cx="382831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24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  <p:pic>
        <p:nvPicPr>
          <p:cNvPr id="225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534966" y="12538392"/>
            <a:ext cx="2123754" cy="831216"/>
          </a:xfrm>
          <a:prstGeom prst="rect">
            <a:avLst/>
          </a:prstGeom>
          <a:ln w="12700">
            <a:miter lim="400000"/>
          </a:ln>
        </p:spPr>
      </p:pic>
      <p:sp>
        <p:nvSpPr>
          <p:cNvPr id="226" name="Hoofdtekst"/>
          <p:cNvSpPr txBox="1">
            <a:spLocks noGrp="1"/>
          </p:cNvSpPr>
          <p:nvPr>
            <p:ph type="body" sz="half" idx="13" hasCustomPrompt="1"/>
          </p:nvPr>
        </p:nvSpPr>
        <p:spPr>
          <a:xfrm>
            <a:off x="635000" y="3429000"/>
            <a:ext cx="11181358" cy="8146543"/>
          </a:xfrm>
          <a:prstGeom prst="rect">
            <a:avLst/>
          </a:prstGeom>
        </p:spPr>
        <p:txBody>
          <a:bodyPr/>
          <a:lstStyle>
            <a:lvl1pPr>
              <a:defRPr sz="550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227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12573000" y="3429000"/>
            <a:ext cx="11181358" cy="8146543"/>
          </a:xfrm>
          <a:prstGeom prst="rect">
            <a:avLst/>
          </a:prstGeom>
        </p:spPr>
        <p:txBody>
          <a:bodyPr/>
          <a:lstStyle>
            <a:lvl1pPr>
              <a:defRPr sz="550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1" name="Tijdelijke aanduiding voor voettekst 9">
            <a:extLst>
              <a:ext uri="{FF2B5EF4-FFF2-40B4-BE49-F238E27FC236}">
                <a16:creationId xmlns:a16="http://schemas.microsoft.com/office/drawing/2014/main" id="{BF86E10D-74D2-C949-AFEC-6FE315C0C5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54299" y="12286189"/>
            <a:ext cx="17553941" cy="13356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30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nl-NL"/>
              <a:t>Presentatie titel</a:t>
            </a:r>
          </a:p>
        </p:txBody>
      </p:sp>
      <p:sp>
        <p:nvSpPr>
          <p:cNvPr id="12" name="HOOFDTITEL VAN DEZE SLIDE, EVENTUEEL OVER MEERDERE REGELS.">
            <a:extLst>
              <a:ext uri="{FF2B5EF4-FFF2-40B4-BE49-F238E27FC236}">
                <a16:creationId xmlns:a16="http://schemas.microsoft.com/office/drawing/2014/main" id="{F596623C-DCE5-7141-B4B8-F3C3FF99FC76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635000" y="635000"/>
            <a:ext cx="23114000" cy="1804289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7000" cap="all">
                <a:solidFill>
                  <a:srgbClr val="E6223D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Voorblad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NIKHEF_PATROON2.png" descr="NIKHEF_PATROON2.png">
            <a:extLst>
              <a:ext uri="{FF2B5EF4-FFF2-40B4-BE49-F238E27FC236}">
                <a16:creationId xmlns:a16="http://schemas.microsoft.com/office/drawing/2014/main" id="{559CFCE5-1058-6440-AE8C-50ACE941213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10522478" y="451111"/>
            <a:ext cx="25224451" cy="14239353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Vorm">
            <a:extLst>
              <a:ext uri="{FF2B5EF4-FFF2-40B4-BE49-F238E27FC236}">
                <a16:creationId xmlns:a16="http://schemas.microsoft.com/office/drawing/2014/main" id="{BAC67337-8AC0-C14F-A460-33C8E6FC0296}"/>
              </a:ext>
            </a:extLst>
          </p:cNvPr>
          <p:cNvSpPr/>
          <p:nvPr userDrawn="1"/>
        </p:nvSpPr>
        <p:spPr>
          <a:xfrm>
            <a:off x="19365813" y="2844"/>
            <a:ext cx="5111850" cy="137103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0" y="0"/>
                </a:lnTo>
                <a:lnTo>
                  <a:pt x="21113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2" name="Driehoek">
            <a:extLst>
              <a:ext uri="{FF2B5EF4-FFF2-40B4-BE49-F238E27FC236}">
                <a16:creationId xmlns:a16="http://schemas.microsoft.com/office/drawing/2014/main" id="{D94CC9BE-E0E2-DD44-99EA-8079FEA30B0A}"/>
              </a:ext>
            </a:extLst>
          </p:cNvPr>
          <p:cNvSpPr/>
          <p:nvPr userDrawn="1"/>
        </p:nvSpPr>
        <p:spPr>
          <a:xfrm>
            <a:off x="-2183" y="2844"/>
            <a:ext cx="19367997" cy="70506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9" name="Titeltekst"/>
          <p:cNvSpPr txBox="1">
            <a:spLocks noGrp="1"/>
          </p:cNvSpPr>
          <p:nvPr>
            <p:ph type="title"/>
          </p:nvPr>
        </p:nvSpPr>
        <p:spPr>
          <a:xfrm>
            <a:off x="635000" y="8365090"/>
            <a:ext cx="13963650" cy="4714852"/>
          </a:xfrm>
          <a:prstGeom prst="rect">
            <a:avLst/>
          </a:prstGeom>
        </p:spPr>
        <p:txBody>
          <a:bodyPr anchor="b"/>
          <a:lstStyle>
            <a:lvl1pPr>
              <a:defRPr sz="900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20" name="Tekst"/>
          <p:cNvSpPr txBox="1">
            <a:spLocks noGrp="1"/>
          </p:cNvSpPr>
          <p:nvPr>
            <p:ph type="body" sz="quarter" idx="13"/>
          </p:nvPr>
        </p:nvSpPr>
        <p:spPr>
          <a:xfrm>
            <a:off x="15383933" y="7245151"/>
            <a:ext cx="6514970" cy="5820525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1" name="subtitel"/>
          <p:cNvSpPr txBox="1">
            <a:spLocks noGrp="1"/>
          </p:cNvSpPr>
          <p:nvPr>
            <p:ph type="body" sz="quarter" idx="14"/>
          </p:nvPr>
        </p:nvSpPr>
        <p:spPr>
          <a:xfrm>
            <a:off x="635000" y="7241955"/>
            <a:ext cx="13963649" cy="934684"/>
          </a:xfrm>
          <a:prstGeom prst="rect">
            <a:avLst/>
          </a:prstGeom>
        </p:spPr>
        <p:txBody>
          <a:bodyPr/>
          <a:lstStyle>
            <a:lvl1pPr>
              <a:defRPr cap="all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22" name="NIKHEF_LOGO_groot.png" descr="NIKHEF_LOGO_groot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35000" y="635000"/>
            <a:ext cx="5080000" cy="199559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5064753"/>
      </p:ext>
    </p:extLst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[C4] Teks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Rechthoek"/>
          <p:cNvSpPr/>
          <p:nvPr/>
        </p:nvSpPr>
        <p:spPr>
          <a:xfrm>
            <a:off x="0" y="12192000"/>
            <a:ext cx="24384000" cy="1524000"/>
          </a:xfrm>
          <a:prstGeom prst="rect">
            <a:avLst/>
          </a:pr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63" name="Vorm"/>
          <p:cNvSpPr/>
          <p:nvPr/>
        </p:nvSpPr>
        <p:spPr>
          <a:xfrm>
            <a:off x="-1" y="12192000"/>
            <a:ext cx="244917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64" name="Vorm"/>
          <p:cNvSpPr/>
          <p:nvPr/>
        </p:nvSpPr>
        <p:spPr>
          <a:xfrm rot="10800000">
            <a:off x="20555686" y="12192000"/>
            <a:ext cx="382831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65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  <p:pic>
        <p:nvPicPr>
          <p:cNvPr id="267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534966" y="12538392"/>
            <a:ext cx="2123754" cy="831216"/>
          </a:xfrm>
          <a:prstGeom prst="rect">
            <a:avLst/>
          </a:prstGeom>
          <a:ln w="12700">
            <a:miter lim="400000"/>
          </a:ln>
        </p:spPr>
      </p:pic>
      <p:sp>
        <p:nvSpPr>
          <p:cNvPr id="268" name="HOOFDTITEL VAN DEZE SLIDE, EVENTUEEL OVER MEERDERE REGELS."/>
          <p:cNvSpPr txBox="1">
            <a:spLocks noGrp="1"/>
          </p:cNvSpPr>
          <p:nvPr>
            <p:ph type="body" sz="quarter" idx="13"/>
          </p:nvPr>
        </p:nvSpPr>
        <p:spPr>
          <a:xfrm>
            <a:off x="635000" y="635000"/>
            <a:ext cx="11181358" cy="2007235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5000" cap="all">
                <a:solidFill>
                  <a:srgbClr val="E6223D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9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635000" y="3429000"/>
            <a:ext cx="11181358" cy="8146543"/>
          </a:xfrm>
          <a:prstGeom prst="rect">
            <a:avLst/>
          </a:prstGeom>
        </p:spPr>
        <p:txBody>
          <a:bodyPr/>
          <a:lstStyle>
            <a:lvl1pPr>
              <a:defRPr sz="550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270" name="Afbeelding"/>
          <p:cNvSpPr>
            <a:spLocks noGrp="1"/>
          </p:cNvSpPr>
          <p:nvPr>
            <p:ph type="pic" idx="15"/>
          </p:nvPr>
        </p:nvSpPr>
        <p:spPr>
          <a:xfrm>
            <a:off x="12573529" y="0"/>
            <a:ext cx="11810471" cy="12192001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/>
              <a:t>Click icon to add picture</a:t>
            </a:r>
            <a:endParaRPr/>
          </a:p>
        </p:txBody>
      </p:sp>
      <p:sp>
        <p:nvSpPr>
          <p:cNvPr id="11" name="Tijdelijke aanduiding voor voettekst 9">
            <a:extLst>
              <a:ext uri="{FF2B5EF4-FFF2-40B4-BE49-F238E27FC236}">
                <a16:creationId xmlns:a16="http://schemas.microsoft.com/office/drawing/2014/main" id="{FF5E4FE4-B6DD-BD44-B946-6789BC35F7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54299" y="12286189"/>
            <a:ext cx="17553941" cy="13356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30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nl-NL"/>
              <a:t>Presentatie titel</a:t>
            </a:r>
          </a:p>
        </p:txBody>
      </p:sp>
    </p:spTree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C5] Bijschrif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Rechthoek"/>
          <p:cNvSpPr/>
          <p:nvPr/>
        </p:nvSpPr>
        <p:spPr>
          <a:xfrm>
            <a:off x="0" y="12192000"/>
            <a:ext cx="24384000" cy="1524000"/>
          </a:xfrm>
          <a:prstGeom prst="rect">
            <a:avLst/>
          </a:pr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63" name="Vorm"/>
          <p:cNvSpPr/>
          <p:nvPr/>
        </p:nvSpPr>
        <p:spPr>
          <a:xfrm>
            <a:off x="-1" y="12192000"/>
            <a:ext cx="244917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64" name="Vorm"/>
          <p:cNvSpPr/>
          <p:nvPr/>
        </p:nvSpPr>
        <p:spPr>
          <a:xfrm rot="10800000">
            <a:off x="20555686" y="12192000"/>
            <a:ext cx="382831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65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  <p:pic>
        <p:nvPicPr>
          <p:cNvPr id="267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534966" y="12538392"/>
            <a:ext cx="2123754" cy="831216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Tijdelijke aanduiding voor voettekst 9">
            <a:extLst>
              <a:ext uri="{FF2B5EF4-FFF2-40B4-BE49-F238E27FC236}">
                <a16:creationId xmlns:a16="http://schemas.microsoft.com/office/drawing/2014/main" id="{FF5E4FE4-B6DD-BD44-B946-6789BC35F7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54299" y="12286189"/>
            <a:ext cx="17553941" cy="13356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30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nl-NL"/>
              <a:t>Presentatie titel</a:t>
            </a:r>
          </a:p>
        </p:txBody>
      </p:sp>
      <p:sp>
        <p:nvSpPr>
          <p:cNvPr id="12" name="Foto bijschrift">
            <a:extLst>
              <a:ext uri="{FF2B5EF4-FFF2-40B4-BE49-F238E27FC236}">
                <a16:creationId xmlns:a16="http://schemas.microsoft.com/office/drawing/2014/main" id="{5CB58DAA-4A13-1D45-8D6B-C9714A086237}"/>
              </a:ext>
            </a:extLst>
          </p:cNvPr>
          <p:cNvSpPr txBox="1">
            <a:spLocks noGrp="1"/>
          </p:cNvSpPr>
          <p:nvPr>
            <p:ph type="body" sz="quarter" idx="13"/>
          </p:nvPr>
        </p:nvSpPr>
        <p:spPr>
          <a:xfrm>
            <a:off x="635000" y="647282"/>
            <a:ext cx="5716853" cy="1092826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Afbeelding">
            <a:extLst>
              <a:ext uri="{FF2B5EF4-FFF2-40B4-BE49-F238E27FC236}">
                <a16:creationId xmlns:a16="http://schemas.microsoft.com/office/drawing/2014/main" id="{FA69A5FC-118C-FD41-9E0E-390B213F5EC9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7113521" y="0"/>
            <a:ext cx="17270479" cy="12192000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/>
              <a:t>Click icon to add picture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214958417"/>
      </p:ext>
    </p:extLst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D1] Tekst +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Rechthoek"/>
          <p:cNvSpPr/>
          <p:nvPr/>
        </p:nvSpPr>
        <p:spPr>
          <a:xfrm>
            <a:off x="0" y="12192000"/>
            <a:ext cx="24384000" cy="1524000"/>
          </a:xfrm>
          <a:prstGeom prst="rect">
            <a:avLst/>
          </a:pr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68" name="Vorm"/>
          <p:cNvSpPr/>
          <p:nvPr/>
        </p:nvSpPr>
        <p:spPr>
          <a:xfrm>
            <a:off x="-1" y="12192000"/>
            <a:ext cx="244917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69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  <p:grpSp>
        <p:nvGrpSpPr>
          <p:cNvPr id="375" name="Groepeer"/>
          <p:cNvGrpSpPr/>
          <p:nvPr/>
        </p:nvGrpSpPr>
        <p:grpSpPr>
          <a:xfrm>
            <a:off x="20555686" y="0"/>
            <a:ext cx="3828315" cy="13716000"/>
            <a:chOff x="0" y="0"/>
            <a:chExt cx="3828314" cy="13715999"/>
          </a:xfrm>
        </p:grpSpPr>
        <p:sp>
          <p:nvSpPr>
            <p:cNvPr id="373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374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  <p:pic>
        <p:nvPicPr>
          <p:cNvPr id="376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534966" y="12538392"/>
            <a:ext cx="2123754" cy="831216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510DDD0D-BDE7-414F-8352-6686C740CC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54299" y="12286189"/>
            <a:ext cx="17553941" cy="13356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30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nl-NL"/>
              <a:t>Presentatie titel</a:t>
            </a:r>
          </a:p>
        </p:txBody>
      </p:sp>
      <p:sp>
        <p:nvSpPr>
          <p:cNvPr id="14" name="HOOFDTITEL VAN DEZE SLIDE, EVENTUEEL OVER MEERDERE REGELS.">
            <a:extLst>
              <a:ext uri="{FF2B5EF4-FFF2-40B4-BE49-F238E27FC236}">
                <a16:creationId xmlns:a16="http://schemas.microsoft.com/office/drawing/2014/main" id="{329F2A52-6805-054A-9BC5-4AB5093FFE1C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635000" y="635000"/>
            <a:ext cx="19841237" cy="1077218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7000" cap="all">
                <a:solidFill>
                  <a:srgbClr val="E6223D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Afbeelding">
            <a:extLst>
              <a:ext uri="{FF2B5EF4-FFF2-40B4-BE49-F238E27FC236}">
                <a16:creationId xmlns:a16="http://schemas.microsoft.com/office/drawing/2014/main" id="{947EFE01-6BFF-0E44-8E51-5AF6FA991248}"/>
              </a:ext>
            </a:extLst>
          </p:cNvPr>
          <p:cNvSpPr>
            <a:spLocks noGrp="1"/>
          </p:cNvSpPr>
          <p:nvPr>
            <p:ph type="pic" sz="half" idx="13"/>
          </p:nvPr>
        </p:nvSpPr>
        <p:spPr>
          <a:xfrm>
            <a:off x="10947400" y="3429000"/>
            <a:ext cx="9528837" cy="8128000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/>
              <a:t>Click icon to add picture</a:t>
            </a:r>
            <a:endParaRPr/>
          </a:p>
        </p:txBody>
      </p:sp>
      <p:sp>
        <p:nvSpPr>
          <p:cNvPr id="16" name="Hoofdtekst">
            <a:extLst>
              <a:ext uri="{FF2B5EF4-FFF2-40B4-BE49-F238E27FC236}">
                <a16:creationId xmlns:a16="http://schemas.microsoft.com/office/drawing/2014/main" id="{7DE1DA42-EFA7-7D4A-B851-7B8E5CE6DE1E}"/>
              </a:ext>
            </a:extLst>
          </p:cNvPr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635000" y="3429000"/>
            <a:ext cx="9527249" cy="8146543"/>
          </a:xfrm>
          <a:prstGeom prst="rect">
            <a:avLst/>
          </a:prstGeom>
        </p:spPr>
        <p:txBody>
          <a:bodyPr/>
          <a:lstStyle>
            <a:lvl1pPr>
              <a:defRPr sz="550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</p:spTree>
    <p:extLst>
      <p:ext uri="{BB962C8B-B14F-4D97-AF65-F5344CB8AC3E}">
        <p14:creationId xmlns:p14="http://schemas.microsoft.com/office/powerpoint/2010/main" val="3735936890"/>
      </p:ext>
    </p:extLst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[D2] Beeld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Rechthoek"/>
          <p:cNvSpPr/>
          <p:nvPr/>
        </p:nvSpPr>
        <p:spPr>
          <a:xfrm>
            <a:off x="0" y="12192000"/>
            <a:ext cx="24384000" cy="1524000"/>
          </a:xfrm>
          <a:prstGeom prst="rect">
            <a:avLst/>
          </a:pr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68" name="Vorm"/>
          <p:cNvSpPr/>
          <p:nvPr/>
        </p:nvSpPr>
        <p:spPr>
          <a:xfrm>
            <a:off x="-1" y="12192000"/>
            <a:ext cx="244917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69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  <p:sp>
        <p:nvSpPr>
          <p:cNvPr id="371" name="Afbeelding"/>
          <p:cNvSpPr>
            <a:spLocks noGrp="1"/>
          </p:cNvSpPr>
          <p:nvPr>
            <p:ph type="pic" sz="half" idx="13"/>
          </p:nvPr>
        </p:nvSpPr>
        <p:spPr>
          <a:xfrm>
            <a:off x="635000" y="3429000"/>
            <a:ext cx="9528837" cy="8128000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/>
              <a:t>Click icon to add picture</a:t>
            </a:r>
            <a:endParaRPr/>
          </a:p>
        </p:txBody>
      </p:sp>
      <p:sp>
        <p:nvSpPr>
          <p:cNvPr id="372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10922000" y="3429000"/>
            <a:ext cx="9527249" cy="8146543"/>
          </a:xfrm>
          <a:prstGeom prst="rect">
            <a:avLst/>
          </a:prstGeom>
        </p:spPr>
        <p:txBody>
          <a:bodyPr/>
          <a:lstStyle>
            <a:lvl1pPr>
              <a:defRPr sz="550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grpSp>
        <p:nvGrpSpPr>
          <p:cNvPr id="375" name="Groepeer"/>
          <p:cNvGrpSpPr/>
          <p:nvPr/>
        </p:nvGrpSpPr>
        <p:grpSpPr>
          <a:xfrm>
            <a:off x="20555686" y="0"/>
            <a:ext cx="3828315" cy="13716000"/>
            <a:chOff x="0" y="0"/>
            <a:chExt cx="3828314" cy="13715999"/>
          </a:xfrm>
        </p:grpSpPr>
        <p:sp>
          <p:nvSpPr>
            <p:cNvPr id="373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374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  <p:pic>
        <p:nvPicPr>
          <p:cNvPr id="376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534966" y="12538392"/>
            <a:ext cx="2123754" cy="831216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510DDD0D-BDE7-414F-8352-6686C740CC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54299" y="12286189"/>
            <a:ext cx="17553941" cy="13356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30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nl-NL"/>
              <a:t>Presentatie titel</a:t>
            </a:r>
          </a:p>
        </p:txBody>
      </p:sp>
      <p:sp>
        <p:nvSpPr>
          <p:cNvPr id="14" name="HOOFDTITEL VAN DEZE SLIDE, EVENTUEEL OVER MEERDERE REGELS.">
            <a:extLst>
              <a:ext uri="{FF2B5EF4-FFF2-40B4-BE49-F238E27FC236}">
                <a16:creationId xmlns:a16="http://schemas.microsoft.com/office/drawing/2014/main" id="{329F2A52-6805-054A-9BC5-4AB5093FFE1C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635000" y="635000"/>
            <a:ext cx="19841237" cy="1077218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7000" cap="all">
                <a:solidFill>
                  <a:srgbClr val="E6223D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[D3] Tekst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Rechthoek"/>
          <p:cNvSpPr/>
          <p:nvPr/>
        </p:nvSpPr>
        <p:spPr>
          <a:xfrm>
            <a:off x="0" y="12192000"/>
            <a:ext cx="24384000" cy="1524000"/>
          </a:xfrm>
          <a:prstGeom prst="rect">
            <a:avLst/>
          </a:pr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19" name="Vorm"/>
          <p:cNvSpPr/>
          <p:nvPr/>
        </p:nvSpPr>
        <p:spPr>
          <a:xfrm>
            <a:off x="-1" y="12192000"/>
            <a:ext cx="244917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20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  <p:sp>
        <p:nvSpPr>
          <p:cNvPr id="422" name="Hoofdtekst"/>
          <p:cNvSpPr txBox="1">
            <a:spLocks noGrp="1"/>
          </p:cNvSpPr>
          <p:nvPr>
            <p:ph type="body" sz="half" idx="13" hasCustomPrompt="1"/>
          </p:nvPr>
        </p:nvSpPr>
        <p:spPr>
          <a:xfrm>
            <a:off x="10922000" y="3429000"/>
            <a:ext cx="9527249" cy="8146543"/>
          </a:xfrm>
          <a:prstGeom prst="rect">
            <a:avLst/>
          </a:prstGeom>
        </p:spPr>
        <p:txBody>
          <a:bodyPr/>
          <a:lstStyle>
            <a:lvl1pPr>
              <a:defRPr sz="550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grpSp>
        <p:nvGrpSpPr>
          <p:cNvPr id="425" name="Groepeer"/>
          <p:cNvGrpSpPr/>
          <p:nvPr/>
        </p:nvGrpSpPr>
        <p:grpSpPr>
          <a:xfrm>
            <a:off x="20555686" y="0"/>
            <a:ext cx="3828315" cy="13716000"/>
            <a:chOff x="0" y="0"/>
            <a:chExt cx="3828314" cy="13715999"/>
          </a:xfrm>
        </p:grpSpPr>
        <p:sp>
          <p:nvSpPr>
            <p:cNvPr id="423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424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  <p:pic>
        <p:nvPicPr>
          <p:cNvPr id="426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534966" y="12538392"/>
            <a:ext cx="2123754" cy="831216"/>
          </a:xfrm>
          <a:prstGeom prst="rect">
            <a:avLst/>
          </a:prstGeom>
          <a:ln w="12700">
            <a:miter lim="400000"/>
          </a:ln>
        </p:spPr>
      </p:pic>
      <p:sp>
        <p:nvSpPr>
          <p:cNvPr id="427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635000" y="3429000"/>
            <a:ext cx="9527249" cy="8146543"/>
          </a:xfrm>
          <a:prstGeom prst="rect">
            <a:avLst/>
          </a:prstGeom>
        </p:spPr>
        <p:txBody>
          <a:bodyPr/>
          <a:lstStyle>
            <a:lvl1pPr>
              <a:defRPr sz="550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90A18C85-6567-2942-8083-4112E16B5D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54299" y="12286189"/>
            <a:ext cx="17553941" cy="13356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30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nl-NL"/>
              <a:t>Presentatie titel</a:t>
            </a:r>
          </a:p>
        </p:txBody>
      </p:sp>
      <p:sp>
        <p:nvSpPr>
          <p:cNvPr id="14" name="HOOFDTITEL VAN DEZE SLIDE, EVENTUEEL OVER MEERDERE REGELS.">
            <a:extLst>
              <a:ext uri="{FF2B5EF4-FFF2-40B4-BE49-F238E27FC236}">
                <a16:creationId xmlns:a16="http://schemas.microsoft.com/office/drawing/2014/main" id="{0E4F1D00-CFCD-EF44-B83A-277DE284857E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635000" y="635000"/>
            <a:ext cx="19841237" cy="1077218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7000" cap="all">
                <a:solidFill>
                  <a:srgbClr val="E6223D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D4] Teks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Rechthoek"/>
          <p:cNvSpPr/>
          <p:nvPr/>
        </p:nvSpPr>
        <p:spPr>
          <a:xfrm>
            <a:off x="0" y="12192000"/>
            <a:ext cx="24384000" cy="1524000"/>
          </a:xfrm>
          <a:prstGeom prst="rect">
            <a:avLst/>
          </a:pr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19" name="Vorm"/>
          <p:cNvSpPr/>
          <p:nvPr/>
        </p:nvSpPr>
        <p:spPr>
          <a:xfrm>
            <a:off x="-1" y="12192000"/>
            <a:ext cx="244917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20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  <p:grpSp>
        <p:nvGrpSpPr>
          <p:cNvPr id="425" name="Groepeer"/>
          <p:cNvGrpSpPr/>
          <p:nvPr/>
        </p:nvGrpSpPr>
        <p:grpSpPr>
          <a:xfrm>
            <a:off x="20555686" y="0"/>
            <a:ext cx="3828315" cy="13716000"/>
            <a:chOff x="0" y="0"/>
            <a:chExt cx="3828314" cy="13715999"/>
          </a:xfrm>
        </p:grpSpPr>
        <p:sp>
          <p:nvSpPr>
            <p:cNvPr id="423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424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  <p:pic>
        <p:nvPicPr>
          <p:cNvPr id="426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534966" y="12538392"/>
            <a:ext cx="2123754" cy="831216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90A18C85-6567-2942-8083-4112E16B5D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54299" y="12286189"/>
            <a:ext cx="17553941" cy="13356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30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nl-NL"/>
              <a:t>Presentatie titel</a:t>
            </a:r>
          </a:p>
        </p:txBody>
      </p:sp>
      <p:sp>
        <p:nvSpPr>
          <p:cNvPr id="15" name="Hoofdtekst">
            <a:extLst>
              <a:ext uri="{FF2B5EF4-FFF2-40B4-BE49-F238E27FC236}">
                <a16:creationId xmlns:a16="http://schemas.microsoft.com/office/drawing/2014/main" id="{CE3A2554-74BD-F447-B71D-43C908BF2C3B}"/>
              </a:ext>
            </a:extLst>
          </p:cNvPr>
          <p:cNvSpPr txBox="1">
            <a:spLocks noGrp="1"/>
          </p:cNvSpPr>
          <p:nvPr>
            <p:ph type="body" sz="half" idx="13" hasCustomPrompt="1"/>
          </p:nvPr>
        </p:nvSpPr>
        <p:spPr>
          <a:xfrm>
            <a:off x="635000" y="3429000"/>
            <a:ext cx="9527249" cy="8146543"/>
          </a:xfrm>
          <a:prstGeom prst="rect">
            <a:avLst/>
          </a:prstGeom>
        </p:spPr>
        <p:txBody>
          <a:bodyPr/>
          <a:lstStyle>
            <a:lvl1pPr>
              <a:defRPr sz="550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6" name="HOOFDTITEL VAN DEZE SLIDE, EVENTUEEL OVER MEERDERE REGELS.">
            <a:extLst>
              <a:ext uri="{FF2B5EF4-FFF2-40B4-BE49-F238E27FC236}">
                <a16:creationId xmlns:a16="http://schemas.microsoft.com/office/drawing/2014/main" id="{0E4203EE-2136-E44A-A60B-E597DA61CB31}"/>
              </a:ext>
            </a:extLst>
          </p:cNvPr>
          <p:cNvSpPr txBox="1">
            <a:spLocks noGrp="1"/>
          </p:cNvSpPr>
          <p:nvPr>
            <p:ph type="body" sz="quarter" idx="14"/>
          </p:nvPr>
        </p:nvSpPr>
        <p:spPr>
          <a:xfrm>
            <a:off x="635000" y="635000"/>
            <a:ext cx="9527249" cy="2007235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5000" cap="all">
                <a:solidFill>
                  <a:srgbClr val="E6223D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Tijdelijke aanduiding voor afbeelding 6">
            <a:extLst>
              <a:ext uri="{FF2B5EF4-FFF2-40B4-BE49-F238E27FC236}">
                <a16:creationId xmlns:a16="http://schemas.microsoft.com/office/drawing/2014/main" id="{B78BA9A3-8950-384F-A16D-93BFCA9CD95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0926763" y="0"/>
            <a:ext cx="12084113" cy="12192000"/>
          </a:xfrm>
          <a:custGeom>
            <a:avLst/>
            <a:gdLst>
              <a:gd name="connsiteX0" fmla="*/ 0 w 12077700"/>
              <a:gd name="connsiteY0" fmla="*/ 0 h 12192000"/>
              <a:gd name="connsiteX1" fmla="*/ 12077700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530443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040586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644743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644743 w 12077700"/>
              <a:gd name="connsiteY1" fmla="*/ 0 h 12192000"/>
              <a:gd name="connsiteX2" fmla="*/ 10039123 w 12077700"/>
              <a:gd name="connsiteY2" fmla="*/ 2057400 h 12192000"/>
              <a:gd name="connsiteX3" fmla="*/ 12077700 w 12077700"/>
              <a:gd name="connsiteY3" fmla="*/ 12192000 h 12192000"/>
              <a:gd name="connsiteX4" fmla="*/ 0 w 12077700"/>
              <a:gd name="connsiteY4" fmla="*/ 12192000 h 12192000"/>
              <a:gd name="connsiteX5" fmla="*/ 0 w 12077700"/>
              <a:gd name="connsiteY5" fmla="*/ 0 h 12192000"/>
              <a:gd name="connsiteX0" fmla="*/ 0 w 12077700"/>
              <a:gd name="connsiteY0" fmla="*/ 0 h 12192000"/>
              <a:gd name="connsiteX1" fmla="*/ 9644743 w 12077700"/>
              <a:gd name="connsiteY1" fmla="*/ 0 h 12192000"/>
              <a:gd name="connsiteX2" fmla="*/ 12047537 w 12077700"/>
              <a:gd name="connsiteY2" fmla="*/ 6792685 h 12192000"/>
              <a:gd name="connsiteX3" fmla="*/ 12077700 w 12077700"/>
              <a:gd name="connsiteY3" fmla="*/ 12192000 h 12192000"/>
              <a:gd name="connsiteX4" fmla="*/ 0 w 12077700"/>
              <a:gd name="connsiteY4" fmla="*/ 12192000 h 12192000"/>
              <a:gd name="connsiteX5" fmla="*/ 0 w 12077700"/>
              <a:gd name="connsiteY5" fmla="*/ 0 h 12192000"/>
              <a:gd name="connsiteX0" fmla="*/ 0 w 12047537"/>
              <a:gd name="connsiteY0" fmla="*/ 0 h 12208328"/>
              <a:gd name="connsiteX1" fmla="*/ 9644743 w 12047537"/>
              <a:gd name="connsiteY1" fmla="*/ 0 h 12208328"/>
              <a:gd name="connsiteX2" fmla="*/ 12047537 w 12047537"/>
              <a:gd name="connsiteY2" fmla="*/ 6792685 h 12208328"/>
              <a:gd name="connsiteX3" fmla="*/ 10199914 w 12047537"/>
              <a:gd name="connsiteY3" fmla="*/ 12208328 h 12208328"/>
              <a:gd name="connsiteX4" fmla="*/ 0 w 12047537"/>
              <a:gd name="connsiteY4" fmla="*/ 12192000 h 12208328"/>
              <a:gd name="connsiteX5" fmla="*/ 0 w 12047537"/>
              <a:gd name="connsiteY5" fmla="*/ 0 h 12208328"/>
              <a:gd name="connsiteX0" fmla="*/ 0 w 12047537"/>
              <a:gd name="connsiteY0" fmla="*/ 0 h 12192000"/>
              <a:gd name="connsiteX1" fmla="*/ 9644743 w 12047537"/>
              <a:gd name="connsiteY1" fmla="*/ 0 h 12192000"/>
              <a:gd name="connsiteX2" fmla="*/ 12047537 w 12047537"/>
              <a:gd name="connsiteY2" fmla="*/ 6792685 h 12192000"/>
              <a:gd name="connsiteX3" fmla="*/ 9922329 w 12047537"/>
              <a:gd name="connsiteY3" fmla="*/ 12077700 h 12192000"/>
              <a:gd name="connsiteX4" fmla="*/ 0 w 12047537"/>
              <a:gd name="connsiteY4" fmla="*/ 12192000 h 12192000"/>
              <a:gd name="connsiteX5" fmla="*/ 0 w 12047537"/>
              <a:gd name="connsiteY5" fmla="*/ 0 h 12192000"/>
              <a:gd name="connsiteX0" fmla="*/ 0 w 12047537"/>
              <a:gd name="connsiteY0" fmla="*/ 0 h 12192000"/>
              <a:gd name="connsiteX1" fmla="*/ 9644743 w 12047537"/>
              <a:gd name="connsiteY1" fmla="*/ 0 h 12192000"/>
              <a:gd name="connsiteX2" fmla="*/ 12047537 w 12047537"/>
              <a:gd name="connsiteY2" fmla="*/ 6792685 h 12192000"/>
              <a:gd name="connsiteX3" fmla="*/ 10167257 w 12047537"/>
              <a:gd name="connsiteY3" fmla="*/ 12192000 h 12192000"/>
              <a:gd name="connsiteX4" fmla="*/ 0 w 12047537"/>
              <a:gd name="connsiteY4" fmla="*/ 12192000 h 12192000"/>
              <a:gd name="connsiteX5" fmla="*/ 0 w 12047537"/>
              <a:gd name="connsiteY5" fmla="*/ 0 h 12192000"/>
              <a:gd name="connsiteX0" fmla="*/ 0 w 11835265"/>
              <a:gd name="connsiteY0" fmla="*/ 0 h 12192000"/>
              <a:gd name="connsiteX1" fmla="*/ 9644743 w 11835265"/>
              <a:gd name="connsiteY1" fmla="*/ 0 h 12192000"/>
              <a:gd name="connsiteX2" fmla="*/ 11835265 w 11835265"/>
              <a:gd name="connsiteY2" fmla="*/ 6906985 h 12192000"/>
              <a:gd name="connsiteX3" fmla="*/ 10167257 w 11835265"/>
              <a:gd name="connsiteY3" fmla="*/ 12192000 h 12192000"/>
              <a:gd name="connsiteX4" fmla="*/ 0 w 11835265"/>
              <a:gd name="connsiteY4" fmla="*/ 12192000 h 12192000"/>
              <a:gd name="connsiteX5" fmla="*/ 0 w 11835265"/>
              <a:gd name="connsiteY5" fmla="*/ 0 h 12192000"/>
              <a:gd name="connsiteX0" fmla="*/ 0 w 12080194"/>
              <a:gd name="connsiteY0" fmla="*/ 0 h 12192000"/>
              <a:gd name="connsiteX1" fmla="*/ 9644743 w 12080194"/>
              <a:gd name="connsiteY1" fmla="*/ 0 h 12192000"/>
              <a:gd name="connsiteX2" fmla="*/ 12080194 w 12080194"/>
              <a:gd name="connsiteY2" fmla="*/ 6890656 h 12192000"/>
              <a:gd name="connsiteX3" fmla="*/ 10167257 w 12080194"/>
              <a:gd name="connsiteY3" fmla="*/ 12192000 h 12192000"/>
              <a:gd name="connsiteX4" fmla="*/ 0 w 12080194"/>
              <a:gd name="connsiteY4" fmla="*/ 12192000 h 12192000"/>
              <a:gd name="connsiteX5" fmla="*/ 0 w 12080194"/>
              <a:gd name="connsiteY5" fmla="*/ 0 h 12192000"/>
              <a:gd name="connsiteX0" fmla="*/ 0 w 12116770"/>
              <a:gd name="connsiteY0" fmla="*/ 0 h 12192000"/>
              <a:gd name="connsiteX1" fmla="*/ 9644743 w 12116770"/>
              <a:gd name="connsiteY1" fmla="*/ 0 h 12192000"/>
              <a:gd name="connsiteX2" fmla="*/ 12116770 w 12116770"/>
              <a:gd name="connsiteY2" fmla="*/ 6890656 h 12192000"/>
              <a:gd name="connsiteX3" fmla="*/ 10167257 w 12116770"/>
              <a:gd name="connsiteY3" fmla="*/ 12192000 h 12192000"/>
              <a:gd name="connsiteX4" fmla="*/ 0 w 12116770"/>
              <a:gd name="connsiteY4" fmla="*/ 12192000 h 12192000"/>
              <a:gd name="connsiteX5" fmla="*/ 0 w 12116770"/>
              <a:gd name="connsiteY5" fmla="*/ 0 h 12192000"/>
              <a:gd name="connsiteX0" fmla="*/ 0 w 12116770"/>
              <a:gd name="connsiteY0" fmla="*/ 0 h 12192000"/>
              <a:gd name="connsiteX1" fmla="*/ 9644743 w 12116770"/>
              <a:gd name="connsiteY1" fmla="*/ 0 h 12192000"/>
              <a:gd name="connsiteX2" fmla="*/ 12116770 w 12116770"/>
              <a:gd name="connsiteY2" fmla="*/ 6890656 h 12192000"/>
              <a:gd name="connsiteX3" fmla="*/ 10185545 w 12116770"/>
              <a:gd name="connsiteY3" fmla="*/ 12192000 h 12192000"/>
              <a:gd name="connsiteX4" fmla="*/ 0 w 12116770"/>
              <a:gd name="connsiteY4" fmla="*/ 12192000 h 12192000"/>
              <a:gd name="connsiteX5" fmla="*/ 0 w 12116770"/>
              <a:gd name="connsiteY5" fmla="*/ 0 h 12192000"/>
              <a:gd name="connsiteX0" fmla="*/ 0 w 11545270"/>
              <a:gd name="connsiteY0" fmla="*/ 0 h 12192000"/>
              <a:gd name="connsiteX1" fmla="*/ 9644743 w 11545270"/>
              <a:gd name="connsiteY1" fmla="*/ 0 h 12192000"/>
              <a:gd name="connsiteX2" fmla="*/ 11545270 w 11545270"/>
              <a:gd name="connsiteY2" fmla="*/ 6923313 h 12192000"/>
              <a:gd name="connsiteX3" fmla="*/ 10185545 w 11545270"/>
              <a:gd name="connsiteY3" fmla="*/ 12192000 h 12192000"/>
              <a:gd name="connsiteX4" fmla="*/ 0 w 11545270"/>
              <a:gd name="connsiteY4" fmla="*/ 12192000 h 12192000"/>
              <a:gd name="connsiteX5" fmla="*/ 0 w 11545270"/>
              <a:gd name="connsiteY5" fmla="*/ 0 h 12192000"/>
              <a:gd name="connsiteX0" fmla="*/ 0 w 12084113"/>
              <a:gd name="connsiteY0" fmla="*/ 0 h 12192000"/>
              <a:gd name="connsiteX1" fmla="*/ 9644743 w 12084113"/>
              <a:gd name="connsiteY1" fmla="*/ 0 h 12192000"/>
              <a:gd name="connsiteX2" fmla="*/ 12084113 w 12084113"/>
              <a:gd name="connsiteY2" fmla="*/ 6890656 h 12192000"/>
              <a:gd name="connsiteX3" fmla="*/ 10185545 w 12084113"/>
              <a:gd name="connsiteY3" fmla="*/ 12192000 h 12192000"/>
              <a:gd name="connsiteX4" fmla="*/ 0 w 12084113"/>
              <a:gd name="connsiteY4" fmla="*/ 12192000 h 12192000"/>
              <a:gd name="connsiteX5" fmla="*/ 0 w 12084113"/>
              <a:gd name="connsiteY5" fmla="*/ 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084113" h="12192000">
                <a:moveTo>
                  <a:pt x="0" y="0"/>
                </a:moveTo>
                <a:lnTo>
                  <a:pt x="9644743" y="0"/>
                </a:lnTo>
                <a:lnTo>
                  <a:pt x="12084113" y="6890656"/>
                </a:lnTo>
                <a:lnTo>
                  <a:pt x="10185545" y="12192000"/>
                </a:lnTo>
                <a:lnTo>
                  <a:pt x="0" y="12192000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r>
              <a:rPr lang="en-US"/>
              <a:t>Click icon to add picture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87998156"/>
      </p:ext>
    </p:extLst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D5] Bijschrif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Rechthoek"/>
          <p:cNvSpPr/>
          <p:nvPr/>
        </p:nvSpPr>
        <p:spPr>
          <a:xfrm>
            <a:off x="0" y="12192000"/>
            <a:ext cx="24384000" cy="1524000"/>
          </a:xfrm>
          <a:prstGeom prst="rect">
            <a:avLst/>
          </a:pr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19" name="Vorm"/>
          <p:cNvSpPr/>
          <p:nvPr/>
        </p:nvSpPr>
        <p:spPr>
          <a:xfrm>
            <a:off x="-1" y="12192000"/>
            <a:ext cx="244917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20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  <p:grpSp>
        <p:nvGrpSpPr>
          <p:cNvPr id="425" name="Groepeer"/>
          <p:cNvGrpSpPr/>
          <p:nvPr/>
        </p:nvGrpSpPr>
        <p:grpSpPr>
          <a:xfrm>
            <a:off x="20555686" y="0"/>
            <a:ext cx="3828315" cy="13716000"/>
            <a:chOff x="0" y="0"/>
            <a:chExt cx="3828314" cy="13715999"/>
          </a:xfrm>
        </p:grpSpPr>
        <p:sp>
          <p:nvSpPr>
            <p:cNvPr id="423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424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  <p:pic>
        <p:nvPicPr>
          <p:cNvPr id="426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534966" y="12538392"/>
            <a:ext cx="2123754" cy="831216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90A18C85-6567-2942-8083-4112E16B5D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54299" y="12286189"/>
            <a:ext cx="17553941" cy="13356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30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nl-NL"/>
              <a:t>Presentatie titel</a:t>
            </a:r>
          </a:p>
        </p:txBody>
      </p:sp>
      <p:sp>
        <p:nvSpPr>
          <p:cNvPr id="15" name="Foto bijschrift">
            <a:extLst>
              <a:ext uri="{FF2B5EF4-FFF2-40B4-BE49-F238E27FC236}">
                <a16:creationId xmlns:a16="http://schemas.microsoft.com/office/drawing/2014/main" id="{1D5E391E-F142-F047-84DE-09F983F5C0BE}"/>
              </a:ext>
            </a:extLst>
          </p:cNvPr>
          <p:cNvSpPr txBox="1">
            <a:spLocks noGrp="1"/>
          </p:cNvSpPr>
          <p:nvPr>
            <p:ph type="body" sz="quarter" idx="13"/>
          </p:nvPr>
        </p:nvSpPr>
        <p:spPr>
          <a:xfrm>
            <a:off x="635000" y="647282"/>
            <a:ext cx="5716853" cy="1092826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Afbeelding">
            <a:extLst>
              <a:ext uri="{FF2B5EF4-FFF2-40B4-BE49-F238E27FC236}">
                <a16:creationId xmlns:a16="http://schemas.microsoft.com/office/drawing/2014/main" id="{99AD337A-CABF-0047-B43E-BC0DE0A2E041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7122955" y="-16328"/>
            <a:ext cx="15900332" cy="12208328"/>
          </a:xfrm>
          <a:custGeom>
            <a:avLst/>
            <a:gdLst>
              <a:gd name="connsiteX0" fmla="*/ 0 w 15893238"/>
              <a:gd name="connsiteY0" fmla="*/ 0 h 12192000"/>
              <a:gd name="connsiteX1" fmla="*/ 15893238 w 15893238"/>
              <a:gd name="connsiteY1" fmla="*/ 0 h 12192000"/>
              <a:gd name="connsiteX2" fmla="*/ 15893238 w 15893238"/>
              <a:gd name="connsiteY2" fmla="*/ 12192000 h 12192000"/>
              <a:gd name="connsiteX3" fmla="*/ 0 w 15893238"/>
              <a:gd name="connsiteY3" fmla="*/ 12192000 h 12192000"/>
              <a:gd name="connsiteX4" fmla="*/ 0 w 15893238"/>
              <a:gd name="connsiteY4" fmla="*/ 0 h 12192000"/>
              <a:gd name="connsiteX0" fmla="*/ 0 w 15893238"/>
              <a:gd name="connsiteY0" fmla="*/ 0 h 12192000"/>
              <a:gd name="connsiteX1" fmla="*/ 13019409 w 15893238"/>
              <a:gd name="connsiteY1" fmla="*/ 375558 h 12192000"/>
              <a:gd name="connsiteX2" fmla="*/ 15893238 w 15893238"/>
              <a:gd name="connsiteY2" fmla="*/ 12192000 h 12192000"/>
              <a:gd name="connsiteX3" fmla="*/ 0 w 15893238"/>
              <a:gd name="connsiteY3" fmla="*/ 12192000 h 12192000"/>
              <a:gd name="connsiteX4" fmla="*/ 0 w 15893238"/>
              <a:gd name="connsiteY4" fmla="*/ 0 h 12192000"/>
              <a:gd name="connsiteX0" fmla="*/ 0 w 13068395"/>
              <a:gd name="connsiteY0" fmla="*/ 0 h 12192000"/>
              <a:gd name="connsiteX1" fmla="*/ 13019409 w 13068395"/>
              <a:gd name="connsiteY1" fmla="*/ 375558 h 12192000"/>
              <a:gd name="connsiteX2" fmla="*/ 13068395 w 13068395"/>
              <a:gd name="connsiteY2" fmla="*/ 11685814 h 12192000"/>
              <a:gd name="connsiteX3" fmla="*/ 0 w 13068395"/>
              <a:gd name="connsiteY3" fmla="*/ 12192000 h 12192000"/>
              <a:gd name="connsiteX4" fmla="*/ 0 w 13068395"/>
              <a:gd name="connsiteY4" fmla="*/ 0 h 12192000"/>
              <a:gd name="connsiteX0" fmla="*/ 0 w 13068395"/>
              <a:gd name="connsiteY0" fmla="*/ 0 h 12192000"/>
              <a:gd name="connsiteX1" fmla="*/ 13019409 w 13068395"/>
              <a:gd name="connsiteY1" fmla="*/ 375558 h 12192000"/>
              <a:gd name="connsiteX2" fmla="*/ 13010175 w 13068395"/>
              <a:gd name="connsiteY2" fmla="*/ 3265714 h 12192000"/>
              <a:gd name="connsiteX3" fmla="*/ 13068395 w 13068395"/>
              <a:gd name="connsiteY3" fmla="*/ 11685814 h 12192000"/>
              <a:gd name="connsiteX4" fmla="*/ 0 w 13068395"/>
              <a:gd name="connsiteY4" fmla="*/ 12192000 h 12192000"/>
              <a:gd name="connsiteX5" fmla="*/ 0 w 13068395"/>
              <a:gd name="connsiteY5" fmla="*/ 0 h 12192000"/>
              <a:gd name="connsiteX0" fmla="*/ 0 w 15508447"/>
              <a:gd name="connsiteY0" fmla="*/ 0 h 12192000"/>
              <a:gd name="connsiteX1" fmla="*/ 13019409 w 15508447"/>
              <a:gd name="connsiteY1" fmla="*/ 375558 h 12192000"/>
              <a:gd name="connsiteX2" fmla="*/ 15508447 w 15508447"/>
              <a:gd name="connsiteY2" fmla="*/ 6858000 h 12192000"/>
              <a:gd name="connsiteX3" fmla="*/ 13068395 w 15508447"/>
              <a:gd name="connsiteY3" fmla="*/ 11685814 h 12192000"/>
              <a:gd name="connsiteX4" fmla="*/ 0 w 15508447"/>
              <a:gd name="connsiteY4" fmla="*/ 12192000 h 12192000"/>
              <a:gd name="connsiteX5" fmla="*/ 0 w 15508447"/>
              <a:gd name="connsiteY5" fmla="*/ 0 h 12192000"/>
              <a:gd name="connsiteX0" fmla="*/ 0 w 15508447"/>
              <a:gd name="connsiteY0" fmla="*/ 16328 h 12208328"/>
              <a:gd name="connsiteX1" fmla="*/ 13443951 w 15508447"/>
              <a:gd name="connsiteY1" fmla="*/ 0 h 12208328"/>
              <a:gd name="connsiteX2" fmla="*/ 15508447 w 15508447"/>
              <a:gd name="connsiteY2" fmla="*/ 6874328 h 12208328"/>
              <a:gd name="connsiteX3" fmla="*/ 13068395 w 15508447"/>
              <a:gd name="connsiteY3" fmla="*/ 11702142 h 12208328"/>
              <a:gd name="connsiteX4" fmla="*/ 0 w 15508447"/>
              <a:gd name="connsiteY4" fmla="*/ 12208328 h 12208328"/>
              <a:gd name="connsiteX5" fmla="*/ 0 w 15508447"/>
              <a:gd name="connsiteY5" fmla="*/ 16328 h 12208328"/>
              <a:gd name="connsiteX0" fmla="*/ 0 w 15508447"/>
              <a:gd name="connsiteY0" fmla="*/ 16328 h 12208328"/>
              <a:gd name="connsiteX1" fmla="*/ 13443951 w 15508447"/>
              <a:gd name="connsiteY1" fmla="*/ 0 h 12208328"/>
              <a:gd name="connsiteX2" fmla="*/ 15508447 w 15508447"/>
              <a:gd name="connsiteY2" fmla="*/ 6874328 h 12208328"/>
              <a:gd name="connsiteX3" fmla="*/ 13999123 w 15508447"/>
              <a:gd name="connsiteY3" fmla="*/ 12208328 h 12208328"/>
              <a:gd name="connsiteX4" fmla="*/ 0 w 15508447"/>
              <a:gd name="connsiteY4" fmla="*/ 12208328 h 12208328"/>
              <a:gd name="connsiteX5" fmla="*/ 0 w 15508447"/>
              <a:gd name="connsiteY5" fmla="*/ 16328 h 12208328"/>
              <a:gd name="connsiteX0" fmla="*/ 0 w 15884004"/>
              <a:gd name="connsiteY0" fmla="*/ 16328 h 12208328"/>
              <a:gd name="connsiteX1" fmla="*/ 13443951 w 15884004"/>
              <a:gd name="connsiteY1" fmla="*/ 0 h 12208328"/>
              <a:gd name="connsiteX2" fmla="*/ 15884004 w 15884004"/>
              <a:gd name="connsiteY2" fmla="*/ 6890657 h 12208328"/>
              <a:gd name="connsiteX3" fmla="*/ 13999123 w 15884004"/>
              <a:gd name="connsiteY3" fmla="*/ 12208328 h 12208328"/>
              <a:gd name="connsiteX4" fmla="*/ 0 w 15884004"/>
              <a:gd name="connsiteY4" fmla="*/ 12208328 h 12208328"/>
              <a:gd name="connsiteX5" fmla="*/ 0 w 15884004"/>
              <a:gd name="connsiteY5" fmla="*/ 16328 h 12208328"/>
              <a:gd name="connsiteX0" fmla="*/ 0 w 15557432"/>
              <a:gd name="connsiteY0" fmla="*/ 16328 h 12208328"/>
              <a:gd name="connsiteX1" fmla="*/ 13443951 w 15557432"/>
              <a:gd name="connsiteY1" fmla="*/ 0 h 12208328"/>
              <a:gd name="connsiteX2" fmla="*/ 15557432 w 15557432"/>
              <a:gd name="connsiteY2" fmla="*/ 6939643 h 12208328"/>
              <a:gd name="connsiteX3" fmla="*/ 13999123 w 15557432"/>
              <a:gd name="connsiteY3" fmla="*/ 12208328 h 12208328"/>
              <a:gd name="connsiteX4" fmla="*/ 0 w 15557432"/>
              <a:gd name="connsiteY4" fmla="*/ 12208328 h 12208328"/>
              <a:gd name="connsiteX5" fmla="*/ 0 w 15557432"/>
              <a:gd name="connsiteY5" fmla="*/ 16328 h 12208328"/>
              <a:gd name="connsiteX0" fmla="*/ 0 w 15900332"/>
              <a:gd name="connsiteY0" fmla="*/ 16328 h 12208328"/>
              <a:gd name="connsiteX1" fmla="*/ 13443951 w 15900332"/>
              <a:gd name="connsiteY1" fmla="*/ 0 h 12208328"/>
              <a:gd name="connsiteX2" fmla="*/ 15900332 w 15900332"/>
              <a:gd name="connsiteY2" fmla="*/ 6923315 h 12208328"/>
              <a:gd name="connsiteX3" fmla="*/ 13999123 w 15900332"/>
              <a:gd name="connsiteY3" fmla="*/ 12208328 h 12208328"/>
              <a:gd name="connsiteX4" fmla="*/ 0 w 15900332"/>
              <a:gd name="connsiteY4" fmla="*/ 12208328 h 12208328"/>
              <a:gd name="connsiteX5" fmla="*/ 0 w 15900332"/>
              <a:gd name="connsiteY5" fmla="*/ 16328 h 12208328"/>
              <a:gd name="connsiteX0" fmla="*/ 0 w 15900332"/>
              <a:gd name="connsiteY0" fmla="*/ 16328 h 12208328"/>
              <a:gd name="connsiteX1" fmla="*/ 13443951 w 15900332"/>
              <a:gd name="connsiteY1" fmla="*/ 0 h 12208328"/>
              <a:gd name="connsiteX2" fmla="*/ 15900332 w 15900332"/>
              <a:gd name="connsiteY2" fmla="*/ 6923315 h 12208328"/>
              <a:gd name="connsiteX3" fmla="*/ 13656223 w 15900332"/>
              <a:gd name="connsiteY3" fmla="*/ 11832771 h 12208328"/>
              <a:gd name="connsiteX4" fmla="*/ 0 w 15900332"/>
              <a:gd name="connsiteY4" fmla="*/ 12208328 h 12208328"/>
              <a:gd name="connsiteX5" fmla="*/ 0 w 15900332"/>
              <a:gd name="connsiteY5" fmla="*/ 16328 h 12208328"/>
              <a:gd name="connsiteX0" fmla="*/ 0 w 15900332"/>
              <a:gd name="connsiteY0" fmla="*/ 16328 h 12208328"/>
              <a:gd name="connsiteX1" fmla="*/ 13443951 w 15900332"/>
              <a:gd name="connsiteY1" fmla="*/ 0 h 12208328"/>
              <a:gd name="connsiteX2" fmla="*/ 15900332 w 15900332"/>
              <a:gd name="connsiteY2" fmla="*/ 6923315 h 12208328"/>
              <a:gd name="connsiteX3" fmla="*/ 14015452 w 15900332"/>
              <a:gd name="connsiteY3" fmla="*/ 12208328 h 12208328"/>
              <a:gd name="connsiteX4" fmla="*/ 0 w 15900332"/>
              <a:gd name="connsiteY4" fmla="*/ 12208328 h 12208328"/>
              <a:gd name="connsiteX5" fmla="*/ 0 w 15900332"/>
              <a:gd name="connsiteY5" fmla="*/ 16328 h 12208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900332" h="12208328">
                <a:moveTo>
                  <a:pt x="0" y="16328"/>
                </a:moveTo>
                <a:lnTo>
                  <a:pt x="13443951" y="0"/>
                </a:lnTo>
                <a:lnTo>
                  <a:pt x="15900332" y="6923315"/>
                </a:lnTo>
                <a:lnTo>
                  <a:pt x="14015452" y="12208328"/>
                </a:lnTo>
                <a:lnTo>
                  <a:pt x="0" y="12208328"/>
                </a:lnTo>
                <a:lnTo>
                  <a:pt x="0" y="16328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91439" tIns="45719" rIns="91439" bIns="45719"/>
          <a:lstStyle/>
          <a:p>
            <a:r>
              <a:rPr lang="en-US"/>
              <a:t>Click icon to add picture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550185286"/>
      </p:ext>
    </p:extLst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[E1] Tekst +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Rechthoek"/>
          <p:cNvSpPr/>
          <p:nvPr/>
        </p:nvSpPr>
        <p:spPr>
          <a:xfrm>
            <a:off x="0" y="12192000"/>
            <a:ext cx="24384000" cy="15240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33" name="Vorm"/>
          <p:cNvSpPr/>
          <p:nvPr/>
        </p:nvSpPr>
        <p:spPr>
          <a:xfrm>
            <a:off x="-1" y="12192000"/>
            <a:ext cx="244917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34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  <p:sp>
        <p:nvSpPr>
          <p:cNvPr id="336" name="Afbeelding"/>
          <p:cNvSpPr>
            <a:spLocks noGrp="1"/>
          </p:cNvSpPr>
          <p:nvPr>
            <p:ph type="pic" sz="half" idx="13"/>
          </p:nvPr>
        </p:nvSpPr>
        <p:spPr>
          <a:xfrm>
            <a:off x="10947400" y="3429000"/>
            <a:ext cx="9528837" cy="8128000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/>
              <a:t>Click icon to add picture</a:t>
            </a:r>
            <a:endParaRPr/>
          </a:p>
        </p:txBody>
      </p:sp>
      <p:sp>
        <p:nvSpPr>
          <p:cNvPr id="337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635000" y="3429000"/>
            <a:ext cx="9527249" cy="8146543"/>
          </a:xfrm>
          <a:prstGeom prst="rect">
            <a:avLst/>
          </a:prstGeom>
        </p:spPr>
        <p:txBody>
          <a:bodyPr/>
          <a:lstStyle>
            <a:lvl1pPr>
              <a:defRPr sz="550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grpSp>
        <p:nvGrpSpPr>
          <p:cNvPr id="340" name="Groepeer"/>
          <p:cNvGrpSpPr/>
          <p:nvPr/>
        </p:nvGrpSpPr>
        <p:grpSpPr>
          <a:xfrm>
            <a:off x="20555686" y="0"/>
            <a:ext cx="3828315" cy="13716000"/>
            <a:chOff x="0" y="0"/>
            <a:chExt cx="3828314" cy="13715999"/>
          </a:xfrm>
        </p:grpSpPr>
        <p:sp>
          <p:nvSpPr>
            <p:cNvPr id="338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339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  <p:pic>
        <p:nvPicPr>
          <p:cNvPr id="341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534966" y="12538392"/>
            <a:ext cx="2123754" cy="831216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E68A322A-3985-3B49-AA98-C343E61D2F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54299" y="12286189"/>
            <a:ext cx="17553941" cy="13356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30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nl-NL"/>
              <a:t>Presentatie titel</a:t>
            </a:r>
          </a:p>
        </p:txBody>
      </p:sp>
      <p:sp>
        <p:nvSpPr>
          <p:cNvPr id="14" name="HOOFDTITEL VAN DEZE SLIDE, EVENTUEEL OVER MEERDERE REGELS.">
            <a:extLst>
              <a:ext uri="{FF2B5EF4-FFF2-40B4-BE49-F238E27FC236}">
                <a16:creationId xmlns:a16="http://schemas.microsoft.com/office/drawing/2014/main" id="{F35E133F-D95E-8E45-933F-D96D674818C3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635000" y="635000"/>
            <a:ext cx="19841237" cy="1077218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7000" cap="all">
                <a:solidFill>
                  <a:srgbClr val="E6223D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[E2] Beeld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Rechthoek"/>
          <p:cNvSpPr/>
          <p:nvPr/>
        </p:nvSpPr>
        <p:spPr>
          <a:xfrm>
            <a:off x="0" y="12192000"/>
            <a:ext cx="24384000" cy="15240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85" name="Vorm"/>
          <p:cNvSpPr/>
          <p:nvPr/>
        </p:nvSpPr>
        <p:spPr>
          <a:xfrm>
            <a:off x="-1" y="12192000"/>
            <a:ext cx="244917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grpSp>
        <p:nvGrpSpPr>
          <p:cNvPr id="388" name="Groepeer"/>
          <p:cNvGrpSpPr/>
          <p:nvPr/>
        </p:nvGrpSpPr>
        <p:grpSpPr>
          <a:xfrm>
            <a:off x="20555686" y="0"/>
            <a:ext cx="3828315" cy="13716000"/>
            <a:chOff x="0" y="0"/>
            <a:chExt cx="3828314" cy="13715999"/>
          </a:xfrm>
        </p:grpSpPr>
        <p:sp>
          <p:nvSpPr>
            <p:cNvPr id="386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387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  <p:sp>
        <p:nvSpPr>
          <p:cNvPr id="389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  <p:sp>
        <p:nvSpPr>
          <p:cNvPr id="391" name="Afbeelding"/>
          <p:cNvSpPr>
            <a:spLocks noGrp="1"/>
          </p:cNvSpPr>
          <p:nvPr>
            <p:ph type="pic" sz="half" idx="13"/>
          </p:nvPr>
        </p:nvSpPr>
        <p:spPr>
          <a:xfrm>
            <a:off x="635000" y="3429000"/>
            <a:ext cx="9528837" cy="8128000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/>
              <a:t>Click icon to add picture</a:t>
            </a:r>
            <a:endParaRPr/>
          </a:p>
        </p:txBody>
      </p:sp>
      <p:sp>
        <p:nvSpPr>
          <p:cNvPr id="392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10922000" y="3429000"/>
            <a:ext cx="9527249" cy="8146543"/>
          </a:xfrm>
          <a:prstGeom prst="rect">
            <a:avLst/>
          </a:prstGeom>
        </p:spPr>
        <p:txBody>
          <a:bodyPr/>
          <a:lstStyle>
            <a:lvl1pPr>
              <a:defRPr sz="550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pic>
        <p:nvPicPr>
          <p:cNvPr id="393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534966" y="12538392"/>
            <a:ext cx="2123754" cy="831216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3BE53EAE-91D2-0F45-8264-18BC28E7F4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54299" y="12286189"/>
            <a:ext cx="17553941" cy="13356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30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nl-NL"/>
              <a:t>Presentatie titel</a:t>
            </a:r>
          </a:p>
        </p:txBody>
      </p:sp>
      <p:sp>
        <p:nvSpPr>
          <p:cNvPr id="14" name="HOOFDTITEL VAN DEZE SLIDE, EVENTUEEL OVER MEERDERE REGELS.">
            <a:extLst>
              <a:ext uri="{FF2B5EF4-FFF2-40B4-BE49-F238E27FC236}">
                <a16:creationId xmlns:a16="http://schemas.microsoft.com/office/drawing/2014/main" id="{1ABD9389-69DC-CC4D-968D-0A5DB05399E1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635000" y="635000"/>
            <a:ext cx="19841237" cy="1077218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7000" cap="all">
                <a:solidFill>
                  <a:srgbClr val="E6223D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[E3] Tekst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Rechthoek"/>
          <p:cNvSpPr/>
          <p:nvPr/>
        </p:nvSpPr>
        <p:spPr>
          <a:xfrm>
            <a:off x="0" y="12192000"/>
            <a:ext cx="24384000" cy="15240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36" name="Vorm"/>
          <p:cNvSpPr/>
          <p:nvPr/>
        </p:nvSpPr>
        <p:spPr>
          <a:xfrm>
            <a:off x="-1" y="12192000"/>
            <a:ext cx="244917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grpSp>
        <p:nvGrpSpPr>
          <p:cNvPr id="439" name="Groepeer"/>
          <p:cNvGrpSpPr/>
          <p:nvPr/>
        </p:nvGrpSpPr>
        <p:grpSpPr>
          <a:xfrm>
            <a:off x="20555686" y="0"/>
            <a:ext cx="3828315" cy="13716000"/>
            <a:chOff x="0" y="0"/>
            <a:chExt cx="3828314" cy="13715999"/>
          </a:xfrm>
        </p:grpSpPr>
        <p:sp>
          <p:nvSpPr>
            <p:cNvPr id="437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438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  <p:sp>
        <p:nvSpPr>
          <p:cNvPr id="440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  <p:sp>
        <p:nvSpPr>
          <p:cNvPr id="442" name="Hoofdtekst"/>
          <p:cNvSpPr txBox="1">
            <a:spLocks noGrp="1"/>
          </p:cNvSpPr>
          <p:nvPr>
            <p:ph type="body" sz="half" idx="13" hasCustomPrompt="1"/>
          </p:nvPr>
        </p:nvSpPr>
        <p:spPr>
          <a:xfrm>
            <a:off x="10922000" y="3429000"/>
            <a:ext cx="9527249" cy="8146543"/>
          </a:xfrm>
          <a:prstGeom prst="rect">
            <a:avLst/>
          </a:prstGeom>
        </p:spPr>
        <p:txBody>
          <a:bodyPr/>
          <a:lstStyle>
            <a:lvl1pPr>
              <a:defRPr sz="550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pic>
        <p:nvPicPr>
          <p:cNvPr id="443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534966" y="12538392"/>
            <a:ext cx="2123754" cy="831216"/>
          </a:xfrm>
          <a:prstGeom prst="rect">
            <a:avLst/>
          </a:prstGeom>
          <a:ln w="12700">
            <a:miter lim="400000"/>
          </a:ln>
        </p:spPr>
      </p:pic>
      <p:sp>
        <p:nvSpPr>
          <p:cNvPr id="444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635000" y="3429000"/>
            <a:ext cx="9527249" cy="8146543"/>
          </a:xfrm>
          <a:prstGeom prst="rect">
            <a:avLst/>
          </a:prstGeom>
        </p:spPr>
        <p:txBody>
          <a:bodyPr/>
          <a:lstStyle>
            <a:lvl1pPr>
              <a:defRPr sz="550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F001C348-CEDD-784C-B610-CC25AEDCD3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54299" y="12286189"/>
            <a:ext cx="17553941" cy="13356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30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nl-NL"/>
              <a:t>Presentatie titel</a:t>
            </a:r>
          </a:p>
        </p:txBody>
      </p:sp>
      <p:sp>
        <p:nvSpPr>
          <p:cNvPr id="14" name="HOOFDTITEL VAN DEZE SLIDE, EVENTUEEL OVER MEERDERE REGELS.">
            <a:extLst>
              <a:ext uri="{FF2B5EF4-FFF2-40B4-BE49-F238E27FC236}">
                <a16:creationId xmlns:a16="http://schemas.microsoft.com/office/drawing/2014/main" id="{47B0887D-9623-2946-B53A-991301EDF138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635000" y="635000"/>
            <a:ext cx="19841237" cy="1077218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7000" cap="all">
                <a:solidFill>
                  <a:srgbClr val="E6223D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oorblad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riehoek">
            <a:extLst>
              <a:ext uri="{FF2B5EF4-FFF2-40B4-BE49-F238E27FC236}">
                <a16:creationId xmlns:a16="http://schemas.microsoft.com/office/drawing/2014/main" id="{D94CC9BE-E0E2-DD44-99EA-8079FEA30B0A}"/>
              </a:ext>
            </a:extLst>
          </p:cNvPr>
          <p:cNvSpPr/>
          <p:nvPr userDrawn="1"/>
        </p:nvSpPr>
        <p:spPr>
          <a:xfrm>
            <a:off x="-2183" y="2844"/>
            <a:ext cx="19367997" cy="70506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9" name="Titeltekst"/>
          <p:cNvSpPr txBox="1">
            <a:spLocks noGrp="1"/>
          </p:cNvSpPr>
          <p:nvPr>
            <p:ph type="title"/>
          </p:nvPr>
        </p:nvSpPr>
        <p:spPr>
          <a:xfrm>
            <a:off x="635000" y="8365090"/>
            <a:ext cx="13963650" cy="4714852"/>
          </a:xfrm>
          <a:prstGeom prst="rect">
            <a:avLst/>
          </a:prstGeom>
        </p:spPr>
        <p:txBody>
          <a:bodyPr anchor="b"/>
          <a:lstStyle>
            <a:lvl1pPr>
              <a:defRPr sz="9000" cap="all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21" name="subtitel"/>
          <p:cNvSpPr txBox="1">
            <a:spLocks noGrp="1"/>
          </p:cNvSpPr>
          <p:nvPr>
            <p:ph type="body" sz="quarter" idx="14"/>
          </p:nvPr>
        </p:nvSpPr>
        <p:spPr>
          <a:xfrm>
            <a:off x="635000" y="7241955"/>
            <a:ext cx="13963649" cy="934684"/>
          </a:xfrm>
          <a:prstGeom prst="rect">
            <a:avLst/>
          </a:prstGeom>
        </p:spPr>
        <p:txBody>
          <a:bodyPr/>
          <a:lstStyle>
            <a:lvl1pPr>
              <a:defRPr cap="all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22" name="NIKHEF_LOGO_groot.png" descr="NIKHEF_LOGO_groot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35000" y="635000"/>
            <a:ext cx="5080000" cy="1995597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6FF3F697-74A7-814C-A92A-9DAF02A44E9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1920538" y="0"/>
            <a:ext cx="12463462" cy="13732328"/>
          </a:xfrm>
          <a:custGeom>
            <a:avLst/>
            <a:gdLst>
              <a:gd name="connsiteX0" fmla="*/ 0 w 12463462"/>
              <a:gd name="connsiteY0" fmla="*/ 0 h 13716000"/>
              <a:gd name="connsiteX1" fmla="*/ 12463462 w 12463462"/>
              <a:gd name="connsiteY1" fmla="*/ 0 h 13716000"/>
              <a:gd name="connsiteX2" fmla="*/ 12463462 w 12463462"/>
              <a:gd name="connsiteY2" fmla="*/ 13716000 h 13716000"/>
              <a:gd name="connsiteX3" fmla="*/ 0 w 12463462"/>
              <a:gd name="connsiteY3" fmla="*/ 13716000 h 13716000"/>
              <a:gd name="connsiteX4" fmla="*/ 0 w 12463462"/>
              <a:gd name="connsiteY4" fmla="*/ 0 h 13716000"/>
              <a:gd name="connsiteX0" fmla="*/ 0 w 12463462"/>
              <a:gd name="connsiteY0" fmla="*/ 0 h 13732328"/>
              <a:gd name="connsiteX1" fmla="*/ 12463462 w 12463462"/>
              <a:gd name="connsiteY1" fmla="*/ 0 h 13732328"/>
              <a:gd name="connsiteX2" fmla="*/ 12463462 w 12463462"/>
              <a:gd name="connsiteY2" fmla="*/ 13716000 h 13732328"/>
              <a:gd name="connsiteX3" fmla="*/ 4980215 w 12463462"/>
              <a:gd name="connsiteY3" fmla="*/ 13732328 h 13732328"/>
              <a:gd name="connsiteX4" fmla="*/ 0 w 12463462"/>
              <a:gd name="connsiteY4" fmla="*/ 0 h 13732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63462" h="13732328">
                <a:moveTo>
                  <a:pt x="0" y="0"/>
                </a:moveTo>
                <a:lnTo>
                  <a:pt x="12463462" y="0"/>
                </a:lnTo>
                <a:lnTo>
                  <a:pt x="12463462" y="13716000"/>
                </a:lnTo>
                <a:lnTo>
                  <a:pt x="4980215" y="13732328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r>
              <a:rPr lang="en-US"/>
              <a:t>Click icon to add picture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96611460"/>
      </p:ext>
    </p:extLst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[E4] Teks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Rechthoek"/>
          <p:cNvSpPr/>
          <p:nvPr/>
        </p:nvSpPr>
        <p:spPr>
          <a:xfrm>
            <a:off x="0" y="12192000"/>
            <a:ext cx="24384000" cy="15240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88" name="Vorm"/>
          <p:cNvSpPr/>
          <p:nvPr/>
        </p:nvSpPr>
        <p:spPr>
          <a:xfrm>
            <a:off x="-1" y="12192000"/>
            <a:ext cx="244917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grpSp>
        <p:nvGrpSpPr>
          <p:cNvPr id="491" name="Groepeer"/>
          <p:cNvGrpSpPr/>
          <p:nvPr/>
        </p:nvGrpSpPr>
        <p:grpSpPr>
          <a:xfrm>
            <a:off x="20555686" y="0"/>
            <a:ext cx="3828315" cy="13716000"/>
            <a:chOff x="0" y="0"/>
            <a:chExt cx="3828314" cy="13715999"/>
          </a:xfrm>
        </p:grpSpPr>
        <p:sp>
          <p:nvSpPr>
            <p:cNvPr id="489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490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  <p:sp>
        <p:nvSpPr>
          <p:cNvPr id="492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  <p:sp>
        <p:nvSpPr>
          <p:cNvPr id="494" name="Hoofdtekst"/>
          <p:cNvSpPr txBox="1">
            <a:spLocks noGrp="1"/>
          </p:cNvSpPr>
          <p:nvPr>
            <p:ph type="body" sz="half" idx="13" hasCustomPrompt="1"/>
          </p:nvPr>
        </p:nvSpPr>
        <p:spPr>
          <a:xfrm>
            <a:off x="635000" y="3429000"/>
            <a:ext cx="9527249" cy="8146543"/>
          </a:xfrm>
          <a:prstGeom prst="rect">
            <a:avLst/>
          </a:prstGeom>
        </p:spPr>
        <p:txBody>
          <a:bodyPr/>
          <a:lstStyle>
            <a:lvl1pPr>
              <a:defRPr sz="550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495" name="HOOFDTITEL VAN DEZE SLIDE, EVENTUEEL OVER MEERDERE REGELS."/>
          <p:cNvSpPr txBox="1">
            <a:spLocks noGrp="1"/>
          </p:cNvSpPr>
          <p:nvPr>
            <p:ph type="body" sz="quarter" idx="14"/>
          </p:nvPr>
        </p:nvSpPr>
        <p:spPr>
          <a:xfrm>
            <a:off x="635000" y="635000"/>
            <a:ext cx="9527249" cy="2007235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5000" cap="all">
                <a:solidFill>
                  <a:srgbClr val="E6223D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497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534966" y="12538392"/>
            <a:ext cx="2123754" cy="831216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360D94FB-0949-CB4E-91C0-0724EE1FED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54299" y="12286189"/>
            <a:ext cx="17553941" cy="13356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30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nl-NL"/>
              <a:t>Presentatie titel</a:t>
            </a:r>
          </a:p>
        </p:txBody>
      </p:sp>
      <p:sp>
        <p:nvSpPr>
          <p:cNvPr id="14" name="Tijdelijke aanduiding voor afbeelding 6">
            <a:extLst>
              <a:ext uri="{FF2B5EF4-FFF2-40B4-BE49-F238E27FC236}">
                <a16:creationId xmlns:a16="http://schemas.microsoft.com/office/drawing/2014/main" id="{2748CE92-E070-CE4E-B752-519B819C788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0926763" y="0"/>
            <a:ext cx="12084113" cy="12192000"/>
          </a:xfrm>
          <a:custGeom>
            <a:avLst/>
            <a:gdLst>
              <a:gd name="connsiteX0" fmla="*/ 0 w 12077700"/>
              <a:gd name="connsiteY0" fmla="*/ 0 h 12192000"/>
              <a:gd name="connsiteX1" fmla="*/ 12077700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530443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040586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644743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644743 w 12077700"/>
              <a:gd name="connsiteY1" fmla="*/ 0 h 12192000"/>
              <a:gd name="connsiteX2" fmla="*/ 10039123 w 12077700"/>
              <a:gd name="connsiteY2" fmla="*/ 2057400 h 12192000"/>
              <a:gd name="connsiteX3" fmla="*/ 12077700 w 12077700"/>
              <a:gd name="connsiteY3" fmla="*/ 12192000 h 12192000"/>
              <a:gd name="connsiteX4" fmla="*/ 0 w 12077700"/>
              <a:gd name="connsiteY4" fmla="*/ 12192000 h 12192000"/>
              <a:gd name="connsiteX5" fmla="*/ 0 w 12077700"/>
              <a:gd name="connsiteY5" fmla="*/ 0 h 12192000"/>
              <a:gd name="connsiteX0" fmla="*/ 0 w 12077700"/>
              <a:gd name="connsiteY0" fmla="*/ 0 h 12192000"/>
              <a:gd name="connsiteX1" fmla="*/ 9644743 w 12077700"/>
              <a:gd name="connsiteY1" fmla="*/ 0 h 12192000"/>
              <a:gd name="connsiteX2" fmla="*/ 12047537 w 12077700"/>
              <a:gd name="connsiteY2" fmla="*/ 6792685 h 12192000"/>
              <a:gd name="connsiteX3" fmla="*/ 12077700 w 12077700"/>
              <a:gd name="connsiteY3" fmla="*/ 12192000 h 12192000"/>
              <a:gd name="connsiteX4" fmla="*/ 0 w 12077700"/>
              <a:gd name="connsiteY4" fmla="*/ 12192000 h 12192000"/>
              <a:gd name="connsiteX5" fmla="*/ 0 w 12077700"/>
              <a:gd name="connsiteY5" fmla="*/ 0 h 12192000"/>
              <a:gd name="connsiteX0" fmla="*/ 0 w 12047537"/>
              <a:gd name="connsiteY0" fmla="*/ 0 h 12208328"/>
              <a:gd name="connsiteX1" fmla="*/ 9644743 w 12047537"/>
              <a:gd name="connsiteY1" fmla="*/ 0 h 12208328"/>
              <a:gd name="connsiteX2" fmla="*/ 12047537 w 12047537"/>
              <a:gd name="connsiteY2" fmla="*/ 6792685 h 12208328"/>
              <a:gd name="connsiteX3" fmla="*/ 10199914 w 12047537"/>
              <a:gd name="connsiteY3" fmla="*/ 12208328 h 12208328"/>
              <a:gd name="connsiteX4" fmla="*/ 0 w 12047537"/>
              <a:gd name="connsiteY4" fmla="*/ 12192000 h 12208328"/>
              <a:gd name="connsiteX5" fmla="*/ 0 w 12047537"/>
              <a:gd name="connsiteY5" fmla="*/ 0 h 12208328"/>
              <a:gd name="connsiteX0" fmla="*/ 0 w 12047537"/>
              <a:gd name="connsiteY0" fmla="*/ 0 h 12192000"/>
              <a:gd name="connsiteX1" fmla="*/ 9644743 w 12047537"/>
              <a:gd name="connsiteY1" fmla="*/ 0 h 12192000"/>
              <a:gd name="connsiteX2" fmla="*/ 12047537 w 12047537"/>
              <a:gd name="connsiteY2" fmla="*/ 6792685 h 12192000"/>
              <a:gd name="connsiteX3" fmla="*/ 9922329 w 12047537"/>
              <a:gd name="connsiteY3" fmla="*/ 12077700 h 12192000"/>
              <a:gd name="connsiteX4" fmla="*/ 0 w 12047537"/>
              <a:gd name="connsiteY4" fmla="*/ 12192000 h 12192000"/>
              <a:gd name="connsiteX5" fmla="*/ 0 w 12047537"/>
              <a:gd name="connsiteY5" fmla="*/ 0 h 12192000"/>
              <a:gd name="connsiteX0" fmla="*/ 0 w 12047537"/>
              <a:gd name="connsiteY0" fmla="*/ 0 h 12192000"/>
              <a:gd name="connsiteX1" fmla="*/ 9644743 w 12047537"/>
              <a:gd name="connsiteY1" fmla="*/ 0 h 12192000"/>
              <a:gd name="connsiteX2" fmla="*/ 12047537 w 12047537"/>
              <a:gd name="connsiteY2" fmla="*/ 6792685 h 12192000"/>
              <a:gd name="connsiteX3" fmla="*/ 10167257 w 12047537"/>
              <a:gd name="connsiteY3" fmla="*/ 12192000 h 12192000"/>
              <a:gd name="connsiteX4" fmla="*/ 0 w 12047537"/>
              <a:gd name="connsiteY4" fmla="*/ 12192000 h 12192000"/>
              <a:gd name="connsiteX5" fmla="*/ 0 w 12047537"/>
              <a:gd name="connsiteY5" fmla="*/ 0 h 12192000"/>
              <a:gd name="connsiteX0" fmla="*/ 0 w 11835265"/>
              <a:gd name="connsiteY0" fmla="*/ 0 h 12192000"/>
              <a:gd name="connsiteX1" fmla="*/ 9644743 w 11835265"/>
              <a:gd name="connsiteY1" fmla="*/ 0 h 12192000"/>
              <a:gd name="connsiteX2" fmla="*/ 11835265 w 11835265"/>
              <a:gd name="connsiteY2" fmla="*/ 6906985 h 12192000"/>
              <a:gd name="connsiteX3" fmla="*/ 10167257 w 11835265"/>
              <a:gd name="connsiteY3" fmla="*/ 12192000 h 12192000"/>
              <a:gd name="connsiteX4" fmla="*/ 0 w 11835265"/>
              <a:gd name="connsiteY4" fmla="*/ 12192000 h 12192000"/>
              <a:gd name="connsiteX5" fmla="*/ 0 w 11835265"/>
              <a:gd name="connsiteY5" fmla="*/ 0 h 12192000"/>
              <a:gd name="connsiteX0" fmla="*/ 0 w 12080194"/>
              <a:gd name="connsiteY0" fmla="*/ 0 h 12192000"/>
              <a:gd name="connsiteX1" fmla="*/ 9644743 w 12080194"/>
              <a:gd name="connsiteY1" fmla="*/ 0 h 12192000"/>
              <a:gd name="connsiteX2" fmla="*/ 12080194 w 12080194"/>
              <a:gd name="connsiteY2" fmla="*/ 6890656 h 12192000"/>
              <a:gd name="connsiteX3" fmla="*/ 10167257 w 12080194"/>
              <a:gd name="connsiteY3" fmla="*/ 12192000 h 12192000"/>
              <a:gd name="connsiteX4" fmla="*/ 0 w 12080194"/>
              <a:gd name="connsiteY4" fmla="*/ 12192000 h 12192000"/>
              <a:gd name="connsiteX5" fmla="*/ 0 w 12080194"/>
              <a:gd name="connsiteY5" fmla="*/ 0 h 12192000"/>
              <a:gd name="connsiteX0" fmla="*/ 0 w 12116770"/>
              <a:gd name="connsiteY0" fmla="*/ 0 h 12192000"/>
              <a:gd name="connsiteX1" fmla="*/ 9644743 w 12116770"/>
              <a:gd name="connsiteY1" fmla="*/ 0 h 12192000"/>
              <a:gd name="connsiteX2" fmla="*/ 12116770 w 12116770"/>
              <a:gd name="connsiteY2" fmla="*/ 6890656 h 12192000"/>
              <a:gd name="connsiteX3" fmla="*/ 10167257 w 12116770"/>
              <a:gd name="connsiteY3" fmla="*/ 12192000 h 12192000"/>
              <a:gd name="connsiteX4" fmla="*/ 0 w 12116770"/>
              <a:gd name="connsiteY4" fmla="*/ 12192000 h 12192000"/>
              <a:gd name="connsiteX5" fmla="*/ 0 w 12116770"/>
              <a:gd name="connsiteY5" fmla="*/ 0 h 12192000"/>
              <a:gd name="connsiteX0" fmla="*/ 0 w 12116770"/>
              <a:gd name="connsiteY0" fmla="*/ 0 h 12192000"/>
              <a:gd name="connsiteX1" fmla="*/ 9644743 w 12116770"/>
              <a:gd name="connsiteY1" fmla="*/ 0 h 12192000"/>
              <a:gd name="connsiteX2" fmla="*/ 12116770 w 12116770"/>
              <a:gd name="connsiteY2" fmla="*/ 6890656 h 12192000"/>
              <a:gd name="connsiteX3" fmla="*/ 10185545 w 12116770"/>
              <a:gd name="connsiteY3" fmla="*/ 12192000 h 12192000"/>
              <a:gd name="connsiteX4" fmla="*/ 0 w 12116770"/>
              <a:gd name="connsiteY4" fmla="*/ 12192000 h 12192000"/>
              <a:gd name="connsiteX5" fmla="*/ 0 w 12116770"/>
              <a:gd name="connsiteY5" fmla="*/ 0 h 12192000"/>
              <a:gd name="connsiteX0" fmla="*/ 0 w 11545270"/>
              <a:gd name="connsiteY0" fmla="*/ 0 h 12192000"/>
              <a:gd name="connsiteX1" fmla="*/ 9644743 w 11545270"/>
              <a:gd name="connsiteY1" fmla="*/ 0 h 12192000"/>
              <a:gd name="connsiteX2" fmla="*/ 11545270 w 11545270"/>
              <a:gd name="connsiteY2" fmla="*/ 6923313 h 12192000"/>
              <a:gd name="connsiteX3" fmla="*/ 10185545 w 11545270"/>
              <a:gd name="connsiteY3" fmla="*/ 12192000 h 12192000"/>
              <a:gd name="connsiteX4" fmla="*/ 0 w 11545270"/>
              <a:gd name="connsiteY4" fmla="*/ 12192000 h 12192000"/>
              <a:gd name="connsiteX5" fmla="*/ 0 w 11545270"/>
              <a:gd name="connsiteY5" fmla="*/ 0 h 12192000"/>
              <a:gd name="connsiteX0" fmla="*/ 0 w 12084113"/>
              <a:gd name="connsiteY0" fmla="*/ 0 h 12192000"/>
              <a:gd name="connsiteX1" fmla="*/ 9644743 w 12084113"/>
              <a:gd name="connsiteY1" fmla="*/ 0 h 12192000"/>
              <a:gd name="connsiteX2" fmla="*/ 12084113 w 12084113"/>
              <a:gd name="connsiteY2" fmla="*/ 6890656 h 12192000"/>
              <a:gd name="connsiteX3" fmla="*/ 10185545 w 12084113"/>
              <a:gd name="connsiteY3" fmla="*/ 12192000 h 12192000"/>
              <a:gd name="connsiteX4" fmla="*/ 0 w 12084113"/>
              <a:gd name="connsiteY4" fmla="*/ 12192000 h 12192000"/>
              <a:gd name="connsiteX5" fmla="*/ 0 w 12084113"/>
              <a:gd name="connsiteY5" fmla="*/ 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084113" h="12192000">
                <a:moveTo>
                  <a:pt x="0" y="0"/>
                </a:moveTo>
                <a:lnTo>
                  <a:pt x="9644743" y="0"/>
                </a:lnTo>
                <a:lnTo>
                  <a:pt x="12084113" y="6890656"/>
                </a:lnTo>
                <a:lnTo>
                  <a:pt x="10185545" y="12192000"/>
                </a:lnTo>
                <a:lnTo>
                  <a:pt x="0" y="12192000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r>
              <a:rPr lang="en-US"/>
              <a:t>Click icon to add picture</a:t>
            </a:r>
            <a:endParaRPr lang="nl-NL"/>
          </a:p>
        </p:txBody>
      </p:sp>
    </p:spTree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[E5] Bijschrif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Rechthoek"/>
          <p:cNvSpPr/>
          <p:nvPr/>
        </p:nvSpPr>
        <p:spPr>
          <a:xfrm>
            <a:off x="0" y="12192000"/>
            <a:ext cx="24384000" cy="15240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538" name="Vorm"/>
          <p:cNvSpPr/>
          <p:nvPr/>
        </p:nvSpPr>
        <p:spPr>
          <a:xfrm>
            <a:off x="-1" y="12192000"/>
            <a:ext cx="244917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grpSp>
        <p:nvGrpSpPr>
          <p:cNvPr id="541" name="Groepeer"/>
          <p:cNvGrpSpPr/>
          <p:nvPr/>
        </p:nvGrpSpPr>
        <p:grpSpPr>
          <a:xfrm>
            <a:off x="20555686" y="0"/>
            <a:ext cx="3828315" cy="13716000"/>
            <a:chOff x="0" y="0"/>
            <a:chExt cx="3828314" cy="13715999"/>
          </a:xfrm>
        </p:grpSpPr>
        <p:sp>
          <p:nvSpPr>
            <p:cNvPr id="539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540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  <p:pic>
        <p:nvPicPr>
          <p:cNvPr id="542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534966" y="12538392"/>
            <a:ext cx="2123754" cy="831216"/>
          </a:xfrm>
          <a:prstGeom prst="rect">
            <a:avLst/>
          </a:prstGeom>
          <a:ln w="12700">
            <a:miter lim="400000"/>
          </a:ln>
        </p:spPr>
      </p:pic>
      <p:sp>
        <p:nvSpPr>
          <p:cNvPr id="543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  <p:sp>
        <p:nvSpPr>
          <p:cNvPr id="545" name="Foto bijschrift"/>
          <p:cNvSpPr txBox="1">
            <a:spLocks noGrp="1"/>
          </p:cNvSpPr>
          <p:nvPr>
            <p:ph type="body" sz="quarter" idx="13"/>
          </p:nvPr>
        </p:nvSpPr>
        <p:spPr>
          <a:xfrm>
            <a:off x="635000" y="647282"/>
            <a:ext cx="5716853" cy="1092826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ijdelijke aanduiding voor voettekst 9">
            <a:extLst>
              <a:ext uri="{FF2B5EF4-FFF2-40B4-BE49-F238E27FC236}">
                <a16:creationId xmlns:a16="http://schemas.microsoft.com/office/drawing/2014/main" id="{4B1549F1-2F10-9040-818E-36A7E8D5C3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54299" y="12286189"/>
            <a:ext cx="17553941" cy="13356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30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nl-NL"/>
              <a:t>Presentatie titel</a:t>
            </a:r>
          </a:p>
        </p:txBody>
      </p:sp>
      <p:sp>
        <p:nvSpPr>
          <p:cNvPr id="13" name="Afbeelding">
            <a:extLst>
              <a:ext uri="{FF2B5EF4-FFF2-40B4-BE49-F238E27FC236}">
                <a16:creationId xmlns:a16="http://schemas.microsoft.com/office/drawing/2014/main" id="{69834E08-80D4-0E46-994C-FDD2C37F9298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7122955" y="-16328"/>
            <a:ext cx="15900332" cy="12208328"/>
          </a:xfrm>
          <a:custGeom>
            <a:avLst/>
            <a:gdLst>
              <a:gd name="connsiteX0" fmla="*/ 0 w 15893238"/>
              <a:gd name="connsiteY0" fmla="*/ 0 h 12192000"/>
              <a:gd name="connsiteX1" fmla="*/ 15893238 w 15893238"/>
              <a:gd name="connsiteY1" fmla="*/ 0 h 12192000"/>
              <a:gd name="connsiteX2" fmla="*/ 15893238 w 15893238"/>
              <a:gd name="connsiteY2" fmla="*/ 12192000 h 12192000"/>
              <a:gd name="connsiteX3" fmla="*/ 0 w 15893238"/>
              <a:gd name="connsiteY3" fmla="*/ 12192000 h 12192000"/>
              <a:gd name="connsiteX4" fmla="*/ 0 w 15893238"/>
              <a:gd name="connsiteY4" fmla="*/ 0 h 12192000"/>
              <a:gd name="connsiteX0" fmla="*/ 0 w 15893238"/>
              <a:gd name="connsiteY0" fmla="*/ 0 h 12192000"/>
              <a:gd name="connsiteX1" fmla="*/ 13019409 w 15893238"/>
              <a:gd name="connsiteY1" fmla="*/ 375558 h 12192000"/>
              <a:gd name="connsiteX2" fmla="*/ 15893238 w 15893238"/>
              <a:gd name="connsiteY2" fmla="*/ 12192000 h 12192000"/>
              <a:gd name="connsiteX3" fmla="*/ 0 w 15893238"/>
              <a:gd name="connsiteY3" fmla="*/ 12192000 h 12192000"/>
              <a:gd name="connsiteX4" fmla="*/ 0 w 15893238"/>
              <a:gd name="connsiteY4" fmla="*/ 0 h 12192000"/>
              <a:gd name="connsiteX0" fmla="*/ 0 w 13068395"/>
              <a:gd name="connsiteY0" fmla="*/ 0 h 12192000"/>
              <a:gd name="connsiteX1" fmla="*/ 13019409 w 13068395"/>
              <a:gd name="connsiteY1" fmla="*/ 375558 h 12192000"/>
              <a:gd name="connsiteX2" fmla="*/ 13068395 w 13068395"/>
              <a:gd name="connsiteY2" fmla="*/ 11685814 h 12192000"/>
              <a:gd name="connsiteX3" fmla="*/ 0 w 13068395"/>
              <a:gd name="connsiteY3" fmla="*/ 12192000 h 12192000"/>
              <a:gd name="connsiteX4" fmla="*/ 0 w 13068395"/>
              <a:gd name="connsiteY4" fmla="*/ 0 h 12192000"/>
              <a:gd name="connsiteX0" fmla="*/ 0 w 13068395"/>
              <a:gd name="connsiteY0" fmla="*/ 0 h 12192000"/>
              <a:gd name="connsiteX1" fmla="*/ 13019409 w 13068395"/>
              <a:gd name="connsiteY1" fmla="*/ 375558 h 12192000"/>
              <a:gd name="connsiteX2" fmla="*/ 13010175 w 13068395"/>
              <a:gd name="connsiteY2" fmla="*/ 3265714 h 12192000"/>
              <a:gd name="connsiteX3" fmla="*/ 13068395 w 13068395"/>
              <a:gd name="connsiteY3" fmla="*/ 11685814 h 12192000"/>
              <a:gd name="connsiteX4" fmla="*/ 0 w 13068395"/>
              <a:gd name="connsiteY4" fmla="*/ 12192000 h 12192000"/>
              <a:gd name="connsiteX5" fmla="*/ 0 w 13068395"/>
              <a:gd name="connsiteY5" fmla="*/ 0 h 12192000"/>
              <a:gd name="connsiteX0" fmla="*/ 0 w 15508447"/>
              <a:gd name="connsiteY0" fmla="*/ 0 h 12192000"/>
              <a:gd name="connsiteX1" fmla="*/ 13019409 w 15508447"/>
              <a:gd name="connsiteY1" fmla="*/ 375558 h 12192000"/>
              <a:gd name="connsiteX2" fmla="*/ 15508447 w 15508447"/>
              <a:gd name="connsiteY2" fmla="*/ 6858000 h 12192000"/>
              <a:gd name="connsiteX3" fmla="*/ 13068395 w 15508447"/>
              <a:gd name="connsiteY3" fmla="*/ 11685814 h 12192000"/>
              <a:gd name="connsiteX4" fmla="*/ 0 w 15508447"/>
              <a:gd name="connsiteY4" fmla="*/ 12192000 h 12192000"/>
              <a:gd name="connsiteX5" fmla="*/ 0 w 15508447"/>
              <a:gd name="connsiteY5" fmla="*/ 0 h 12192000"/>
              <a:gd name="connsiteX0" fmla="*/ 0 w 15508447"/>
              <a:gd name="connsiteY0" fmla="*/ 16328 h 12208328"/>
              <a:gd name="connsiteX1" fmla="*/ 13443951 w 15508447"/>
              <a:gd name="connsiteY1" fmla="*/ 0 h 12208328"/>
              <a:gd name="connsiteX2" fmla="*/ 15508447 w 15508447"/>
              <a:gd name="connsiteY2" fmla="*/ 6874328 h 12208328"/>
              <a:gd name="connsiteX3" fmla="*/ 13068395 w 15508447"/>
              <a:gd name="connsiteY3" fmla="*/ 11702142 h 12208328"/>
              <a:gd name="connsiteX4" fmla="*/ 0 w 15508447"/>
              <a:gd name="connsiteY4" fmla="*/ 12208328 h 12208328"/>
              <a:gd name="connsiteX5" fmla="*/ 0 w 15508447"/>
              <a:gd name="connsiteY5" fmla="*/ 16328 h 12208328"/>
              <a:gd name="connsiteX0" fmla="*/ 0 w 15508447"/>
              <a:gd name="connsiteY0" fmla="*/ 16328 h 12208328"/>
              <a:gd name="connsiteX1" fmla="*/ 13443951 w 15508447"/>
              <a:gd name="connsiteY1" fmla="*/ 0 h 12208328"/>
              <a:gd name="connsiteX2" fmla="*/ 15508447 w 15508447"/>
              <a:gd name="connsiteY2" fmla="*/ 6874328 h 12208328"/>
              <a:gd name="connsiteX3" fmla="*/ 13999123 w 15508447"/>
              <a:gd name="connsiteY3" fmla="*/ 12208328 h 12208328"/>
              <a:gd name="connsiteX4" fmla="*/ 0 w 15508447"/>
              <a:gd name="connsiteY4" fmla="*/ 12208328 h 12208328"/>
              <a:gd name="connsiteX5" fmla="*/ 0 w 15508447"/>
              <a:gd name="connsiteY5" fmla="*/ 16328 h 12208328"/>
              <a:gd name="connsiteX0" fmla="*/ 0 w 15884004"/>
              <a:gd name="connsiteY0" fmla="*/ 16328 h 12208328"/>
              <a:gd name="connsiteX1" fmla="*/ 13443951 w 15884004"/>
              <a:gd name="connsiteY1" fmla="*/ 0 h 12208328"/>
              <a:gd name="connsiteX2" fmla="*/ 15884004 w 15884004"/>
              <a:gd name="connsiteY2" fmla="*/ 6890657 h 12208328"/>
              <a:gd name="connsiteX3" fmla="*/ 13999123 w 15884004"/>
              <a:gd name="connsiteY3" fmla="*/ 12208328 h 12208328"/>
              <a:gd name="connsiteX4" fmla="*/ 0 w 15884004"/>
              <a:gd name="connsiteY4" fmla="*/ 12208328 h 12208328"/>
              <a:gd name="connsiteX5" fmla="*/ 0 w 15884004"/>
              <a:gd name="connsiteY5" fmla="*/ 16328 h 12208328"/>
              <a:gd name="connsiteX0" fmla="*/ 0 w 15557432"/>
              <a:gd name="connsiteY0" fmla="*/ 16328 h 12208328"/>
              <a:gd name="connsiteX1" fmla="*/ 13443951 w 15557432"/>
              <a:gd name="connsiteY1" fmla="*/ 0 h 12208328"/>
              <a:gd name="connsiteX2" fmla="*/ 15557432 w 15557432"/>
              <a:gd name="connsiteY2" fmla="*/ 6939643 h 12208328"/>
              <a:gd name="connsiteX3" fmla="*/ 13999123 w 15557432"/>
              <a:gd name="connsiteY3" fmla="*/ 12208328 h 12208328"/>
              <a:gd name="connsiteX4" fmla="*/ 0 w 15557432"/>
              <a:gd name="connsiteY4" fmla="*/ 12208328 h 12208328"/>
              <a:gd name="connsiteX5" fmla="*/ 0 w 15557432"/>
              <a:gd name="connsiteY5" fmla="*/ 16328 h 12208328"/>
              <a:gd name="connsiteX0" fmla="*/ 0 w 15900332"/>
              <a:gd name="connsiteY0" fmla="*/ 16328 h 12208328"/>
              <a:gd name="connsiteX1" fmla="*/ 13443951 w 15900332"/>
              <a:gd name="connsiteY1" fmla="*/ 0 h 12208328"/>
              <a:gd name="connsiteX2" fmla="*/ 15900332 w 15900332"/>
              <a:gd name="connsiteY2" fmla="*/ 6923315 h 12208328"/>
              <a:gd name="connsiteX3" fmla="*/ 13999123 w 15900332"/>
              <a:gd name="connsiteY3" fmla="*/ 12208328 h 12208328"/>
              <a:gd name="connsiteX4" fmla="*/ 0 w 15900332"/>
              <a:gd name="connsiteY4" fmla="*/ 12208328 h 12208328"/>
              <a:gd name="connsiteX5" fmla="*/ 0 w 15900332"/>
              <a:gd name="connsiteY5" fmla="*/ 16328 h 12208328"/>
              <a:gd name="connsiteX0" fmla="*/ 0 w 15900332"/>
              <a:gd name="connsiteY0" fmla="*/ 16328 h 12208328"/>
              <a:gd name="connsiteX1" fmla="*/ 13443951 w 15900332"/>
              <a:gd name="connsiteY1" fmla="*/ 0 h 12208328"/>
              <a:gd name="connsiteX2" fmla="*/ 15900332 w 15900332"/>
              <a:gd name="connsiteY2" fmla="*/ 6923315 h 12208328"/>
              <a:gd name="connsiteX3" fmla="*/ 13656223 w 15900332"/>
              <a:gd name="connsiteY3" fmla="*/ 11832771 h 12208328"/>
              <a:gd name="connsiteX4" fmla="*/ 0 w 15900332"/>
              <a:gd name="connsiteY4" fmla="*/ 12208328 h 12208328"/>
              <a:gd name="connsiteX5" fmla="*/ 0 w 15900332"/>
              <a:gd name="connsiteY5" fmla="*/ 16328 h 12208328"/>
              <a:gd name="connsiteX0" fmla="*/ 0 w 15900332"/>
              <a:gd name="connsiteY0" fmla="*/ 16328 h 12208328"/>
              <a:gd name="connsiteX1" fmla="*/ 13443951 w 15900332"/>
              <a:gd name="connsiteY1" fmla="*/ 0 h 12208328"/>
              <a:gd name="connsiteX2" fmla="*/ 15900332 w 15900332"/>
              <a:gd name="connsiteY2" fmla="*/ 6923315 h 12208328"/>
              <a:gd name="connsiteX3" fmla="*/ 14015452 w 15900332"/>
              <a:gd name="connsiteY3" fmla="*/ 12208328 h 12208328"/>
              <a:gd name="connsiteX4" fmla="*/ 0 w 15900332"/>
              <a:gd name="connsiteY4" fmla="*/ 12208328 h 12208328"/>
              <a:gd name="connsiteX5" fmla="*/ 0 w 15900332"/>
              <a:gd name="connsiteY5" fmla="*/ 16328 h 12208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900332" h="12208328">
                <a:moveTo>
                  <a:pt x="0" y="16328"/>
                </a:moveTo>
                <a:lnTo>
                  <a:pt x="13443951" y="0"/>
                </a:lnTo>
                <a:lnTo>
                  <a:pt x="15900332" y="6923315"/>
                </a:lnTo>
                <a:lnTo>
                  <a:pt x="14015452" y="12208328"/>
                </a:lnTo>
                <a:lnTo>
                  <a:pt x="0" y="12208328"/>
                </a:lnTo>
                <a:lnTo>
                  <a:pt x="0" y="16328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91439" tIns="45719" rIns="91439" bIns="45719"/>
          <a:lstStyle/>
          <a:p>
            <a:r>
              <a:rPr lang="en-US"/>
              <a:t>Click icon to add picture</a:t>
            </a:r>
            <a:endParaRPr/>
          </a:p>
        </p:txBody>
      </p:sp>
    </p:spTree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[F1] Tekst +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Rechthoek"/>
          <p:cNvSpPr/>
          <p:nvPr/>
        </p:nvSpPr>
        <p:spPr>
          <a:xfrm>
            <a:off x="0" y="12192000"/>
            <a:ext cx="24384000" cy="1524000"/>
          </a:xfrm>
          <a:prstGeom prst="rect">
            <a:avLst/>
          </a:pr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50" name="Vorm"/>
          <p:cNvSpPr/>
          <p:nvPr/>
        </p:nvSpPr>
        <p:spPr>
          <a:xfrm>
            <a:off x="-1" y="12192000"/>
            <a:ext cx="244917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51" name="Vorm"/>
          <p:cNvSpPr/>
          <p:nvPr/>
        </p:nvSpPr>
        <p:spPr>
          <a:xfrm rot="10800000">
            <a:off x="20555686" y="12192000"/>
            <a:ext cx="382831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52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  <p:sp>
        <p:nvSpPr>
          <p:cNvPr id="354" name="Afbeelding"/>
          <p:cNvSpPr>
            <a:spLocks noGrp="1"/>
          </p:cNvSpPr>
          <p:nvPr>
            <p:ph type="pic" sz="half" idx="13"/>
          </p:nvPr>
        </p:nvSpPr>
        <p:spPr>
          <a:xfrm>
            <a:off x="10947400" y="3429000"/>
            <a:ext cx="9528837" cy="8128000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/>
              <a:t>Click icon to add picture</a:t>
            </a:r>
            <a:endParaRPr/>
          </a:p>
        </p:txBody>
      </p:sp>
      <p:sp>
        <p:nvSpPr>
          <p:cNvPr id="355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635000" y="3429000"/>
            <a:ext cx="9527249" cy="8146543"/>
          </a:xfrm>
          <a:prstGeom prst="rect">
            <a:avLst/>
          </a:prstGeom>
        </p:spPr>
        <p:txBody>
          <a:bodyPr/>
          <a:lstStyle>
            <a:lvl1pPr>
              <a:defRPr sz="550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grpSp>
        <p:nvGrpSpPr>
          <p:cNvPr id="358" name="Groepeer"/>
          <p:cNvGrpSpPr/>
          <p:nvPr/>
        </p:nvGrpSpPr>
        <p:grpSpPr>
          <a:xfrm>
            <a:off x="20555686" y="0"/>
            <a:ext cx="3828315" cy="13716000"/>
            <a:chOff x="0" y="0"/>
            <a:chExt cx="3828314" cy="13715999"/>
          </a:xfrm>
        </p:grpSpPr>
        <p:sp>
          <p:nvSpPr>
            <p:cNvPr id="356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357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  <p:pic>
        <p:nvPicPr>
          <p:cNvPr id="359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534966" y="12538392"/>
            <a:ext cx="2123754" cy="831216"/>
          </a:xfrm>
          <a:prstGeom prst="rect">
            <a:avLst/>
          </a:prstGeom>
          <a:ln w="12700">
            <a:miter lim="400000"/>
          </a:ln>
        </p:spPr>
      </p:pic>
      <p:sp>
        <p:nvSpPr>
          <p:cNvPr id="14" name="Tijdelijke aanduiding voor voettekst 9">
            <a:extLst>
              <a:ext uri="{FF2B5EF4-FFF2-40B4-BE49-F238E27FC236}">
                <a16:creationId xmlns:a16="http://schemas.microsoft.com/office/drawing/2014/main" id="{D9CDCAAD-3409-3C49-BBDB-06E189C1E9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54299" y="12286189"/>
            <a:ext cx="17553941" cy="13356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30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nl-NL"/>
              <a:t>Presentatie titel</a:t>
            </a:r>
          </a:p>
        </p:txBody>
      </p:sp>
      <p:sp>
        <p:nvSpPr>
          <p:cNvPr id="15" name="HOOFDTITEL VAN DEZE SLIDE, EVENTUEEL OVER MEERDERE REGELS.">
            <a:extLst>
              <a:ext uri="{FF2B5EF4-FFF2-40B4-BE49-F238E27FC236}">
                <a16:creationId xmlns:a16="http://schemas.microsoft.com/office/drawing/2014/main" id="{EBA045EE-B5B8-7742-A8E2-6836CA85EE1D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635000" y="635000"/>
            <a:ext cx="19841237" cy="1077218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7000" cap="all">
                <a:solidFill>
                  <a:srgbClr val="E6223D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[F2] Beeld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Rechthoek"/>
          <p:cNvSpPr/>
          <p:nvPr/>
        </p:nvSpPr>
        <p:spPr>
          <a:xfrm>
            <a:off x="0" y="12192000"/>
            <a:ext cx="24384000" cy="1524000"/>
          </a:xfrm>
          <a:prstGeom prst="rect">
            <a:avLst/>
          </a:pr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02" name="Vorm"/>
          <p:cNvSpPr/>
          <p:nvPr/>
        </p:nvSpPr>
        <p:spPr>
          <a:xfrm>
            <a:off x="-1" y="12192000"/>
            <a:ext cx="244917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grpSp>
        <p:nvGrpSpPr>
          <p:cNvPr id="405" name="Groepeer"/>
          <p:cNvGrpSpPr/>
          <p:nvPr/>
        </p:nvGrpSpPr>
        <p:grpSpPr>
          <a:xfrm>
            <a:off x="20555686" y="0"/>
            <a:ext cx="3828315" cy="13716000"/>
            <a:chOff x="0" y="0"/>
            <a:chExt cx="3828314" cy="13715999"/>
          </a:xfrm>
        </p:grpSpPr>
        <p:sp>
          <p:nvSpPr>
            <p:cNvPr id="403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404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  <p:sp>
        <p:nvSpPr>
          <p:cNvPr id="406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  <p:sp>
        <p:nvSpPr>
          <p:cNvPr id="408" name="Afbeelding"/>
          <p:cNvSpPr>
            <a:spLocks noGrp="1"/>
          </p:cNvSpPr>
          <p:nvPr>
            <p:ph type="pic" sz="half" idx="13"/>
          </p:nvPr>
        </p:nvSpPr>
        <p:spPr>
          <a:xfrm>
            <a:off x="635000" y="3429000"/>
            <a:ext cx="9528837" cy="8128000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/>
              <a:t>Click icon to add picture</a:t>
            </a:r>
            <a:endParaRPr/>
          </a:p>
        </p:txBody>
      </p:sp>
      <p:sp>
        <p:nvSpPr>
          <p:cNvPr id="409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10922000" y="3429000"/>
            <a:ext cx="9527249" cy="8146543"/>
          </a:xfrm>
          <a:prstGeom prst="rect">
            <a:avLst/>
          </a:prstGeom>
        </p:spPr>
        <p:txBody>
          <a:bodyPr/>
          <a:lstStyle>
            <a:lvl1pPr>
              <a:defRPr sz="550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pic>
        <p:nvPicPr>
          <p:cNvPr id="410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534966" y="12538392"/>
            <a:ext cx="2123754" cy="831216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77CCFCBD-9079-D54E-988E-EBE6541818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54299" y="12286189"/>
            <a:ext cx="17553941" cy="13356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30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nl-NL"/>
              <a:t>Presentatie titel</a:t>
            </a:r>
          </a:p>
        </p:txBody>
      </p:sp>
      <p:sp>
        <p:nvSpPr>
          <p:cNvPr id="14" name="HOOFDTITEL VAN DEZE SLIDE, EVENTUEEL OVER MEERDERE REGELS.">
            <a:extLst>
              <a:ext uri="{FF2B5EF4-FFF2-40B4-BE49-F238E27FC236}">
                <a16:creationId xmlns:a16="http://schemas.microsoft.com/office/drawing/2014/main" id="{C20BBACA-BDFE-9341-8ED2-C6E910F3D52F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635000" y="635000"/>
            <a:ext cx="19841237" cy="1077218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7000" cap="all">
                <a:solidFill>
                  <a:srgbClr val="E6223D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[F3] Tekst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Rechthoek"/>
          <p:cNvSpPr/>
          <p:nvPr/>
        </p:nvSpPr>
        <p:spPr>
          <a:xfrm>
            <a:off x="0" y="12192000"/>
            <a:ext cx="24384000" cy="1524000"/>
          </a:xfrm>
          <a:prstGeom prst="rect">
            <a:avLst/>
          </a:pr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53" name="Vorm"/>
          <p:cNvSpPr/>
          <p:nvPr/>
        </p:nvSpPr>
        <p:spPr>
          <a:xfrm>
            <a:off x="-1" y="12192000"/>
            <a:ext cx="244917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grpSp>
        <p:nvGrpSpPr>
          <p:cNvPr id="456" name="Groepeer"/>
          <p:cNvGrpSpPr/>
          <p:nvPr/>
        </p:nvGrpSpPr>
        <p:grpSpPr>
          <a:xfrm>
            <a:off x="20555686" y="0"/>
            <a:ext cx="3828315" cy="13716000"/>
            <a:chOff x="0" y="0"/>
            <a:chExt cx="3828314" cy="13715999"/>
          </a:xfrm>
        </p:grpSpPr>
        <p:sp>
          <p:nvSpPr>
            <p:cNvPr id="454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455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  <p:sp>
        <p:nvSpPr>
          <p:cNvPr id="457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  <p:sp>
        <p:nvSpPr>
          <p:cNvPr id="459" name="Hoofdtekst"/>
          <p:cNvSpPr txBox="1">
            <a:spLocks noGrp="1"/>
          </p:cNvSpPr>
          <p:nvPr>
            <p:ph type="body" sz="half" idx="13" hasCustomPrompt="1"/>
          </p:nvPr>
        </p:nvSpPr>
        <p:spPr>
          <a:xfrm>
            <a:off x="10922000" y="3429000"/>
            <a:ext cx="9527249" cy="8146543"/>
          </a:xfrm>
          <a:prstGeom prst="rect">
            <a:avLst/>
          </a:prstGeom>
        </p:spPr>
        <p:txBody>
          <a:bodyPr/>
          <a:lstStyle>
            <a:lvl1pPr>
              <a:defRPr sz="550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pic>
        <p:nvPicPr>
          <p:cNvPr id="460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534966" y="12538392"/>
            <a:ext cx="2123754" cy="831216"/>
          </a:xfrm>
          <a:prstGeom prst="rect">
            <a:avLst/>
          </a:prstGeom>
          <a:ln w="12700">
            <a:miter lim="400000"/>
          </a:ln>
        </p:spPr>
      </p:pic>
      <p:sp>
        <p:nvSpPr>
          <p:cNvPr id="461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635000" y="3429000"/>
            <a:ext cx="9527249" cy="8146543"/>
          </a:xfrm>
          <a:prstGeom prst="rect">
            <a:avLst/>
          </a:prstGeom>
        </p:spPr>
        <p:txBody>
          <a:bodyPr/>
          <a:lstStyle>
            <a:lvl1pPr>
              <a:defRPr sz="550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211BF1ED-0B01-484D-8756-2F0EF11528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54299" y="12286189"/>
            <a:ext cx="17553941" cy="13356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30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nl-NL"/>
              <a:t>Presentatie titel</a:t>
            </a:r>
          </a:p>
        </p:txBody>
      </p:sp>
      <p:sp>
        <p:nvSpPr>
          <p:cNvPr id="14" name="HOOFDTITEL VAN DEZE SLIDE, EVENTUEEL OVER MEERDERE REGELS.">
            <a:extLst>
              <a:ext uri="{FF2B5EF4-FFF2-40B4-BE49-F238E27FC236}">
                <a16:creationId xmlns:a16="http://schemas.microsoft.com/office/drawing/2014/main" id="{1D2DA546-8064-7A48-B17D-4C25C7637D8A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635000" y="635000"/>
            <a:ext cx="19841237" cy="1077218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7000" cap="all">
                <a:solidFill>
                  <a:srgbClr val="E6223D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[F4] Teks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Rechthoek"/>
          <p:cNvSpPr/>
          <p:nvPr/>
        </p:nvSpPr>
        <p:spPr>
          <a:xfrm>
            <a:off x="0" y="12192000"/>
            <a:ext cx="24384000" cy="1524000"/>
          </a:xfrm>
          <a:prstGeom prst="rect">
            <a:avLst/>
          </a:pr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505" name="Vorm"/>
          <p:cNvSpPr/>
          <p:nvPr/>
        </p:nvSpPr>
        <p:spPr>
          <a:xfrm>
            <a:off x="-1" y="12192000"/>
            <a:ext cx="244917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grpSp>
        <p:nvGrpSpPr>
          <p:cNvPr id="508" name="Groepeer"/>
          <p:cNvGrpSpPr/>
          <p:nvPr/>
        </p:nvGrpSpPr>
        <p:grpSpPr>
          <a:xfrm>
            <a:off x="20555686" y="0"/>
            <a:ext cx="3828315" cy="13716000"/>
            <a:chOff x="0" y="0"/>
            <a:chExt cx="3828314" cy="13715999"/>
          </a:xfrm>
        </p:grpSpPr>
        <p:sp>
          <p:nvSpPr>
            <p:cNvPr id="506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507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  <p:sp>
        <p:nvSpPr>
          <p:cNvPr id="509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  <p:sp>
        <p:nvSpPr>
          <p:cNvPr id="511" name="Hoofdtekst"/>
          <p:cNvSpPr txBox="1">
            <a:spLocks noGrp="1"/>
          </p:cNvSpPr>
          <p:nvPr>
            <p:ph type="body" sz="half" idx="13" hasCustomPrompt="1"/>
          </p:nvPr>
        </p:nvSpPr>
        <p:spPr>
          <a:xfrm>
            <a:off x="635000" y="3429000"/>
            <a:ext cx="9527249" cy="8146543"/>
          </a:xfrm>
          <a:prstGeom prst="rect">
            <a:avLst/>
          </a:prstGeom>
        </p:spPr>
        <p:txBody>
          <a:bodyPr/>
          <a:lstStyle>
            <a:lvl1pPr>
              <a:defRPr sz="550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512" name="HOOFDTITEL VAN DEZE SLIDE, EVENTUEEL OVER MEERDERE REGELS."/>
          <p:cNvSpPr txBox="1">
            <a:spLocks noGrp="1"/>
          </p:cNvSpPr>
          <p:nvPr>
            <p:ph type="body" sz="quarter" idx="14"/>
          </p:nvPr>
        </p:nvSpPr>
        <p:spPr>
          <a:xfrm>
            <a:off x="635000" y="635000"/>
            <a:ext cx="9527249" cy="2007235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5000" cap="all">
                <a:solidFill>
                  <a:srgbClr val="E6223D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514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534966" y="12538392"/>
            <a:ext cx="2123754" cy="831216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9A56256B-307C-794B-9ADB-E6E5BD1FDA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54299" y="12286189"/>
            <a:ext cx="17553941" cy="13356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30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nl-NL"/>
              <a:t>Presentatie titel</a:t>
            </a:r>
          </a:p>
        </p:txBody>
      </p:sp>
      <p:sp>
        <p:nvSpPr>
          <p:cNvPr id="14" name="Tijdelijke aanduiding voor afbeelding 6">
            <a:extLst>
              <a:ext uri="{FF2B5EF4-FFF2-40B4-BE49-F238E27FC236}">
                <a16:creationId xmlns:a16="http://schemas.microsoft.com/office/drawing/2014/main" id="{78164A18-3028-8F4E-8E60-C70DBE92E85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0926763" y="0"/>
            <a:ext cx="12084113" cy="12192000"/>
          </a:xfrm>
          <a:custGeom>
            <a:avLst/>
            <a:gdLst>
              <a:gd name="connsiteX0" fmla="*/ 0 w 12077700"/>
              <a:gd name="connsiteY0" fmla="*/ 0 h 12192000"/>
              <a:gd name="connsiteX1" fmla="*/ 12077700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530443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040586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644743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644743 w 12077700"/>
              <a:gd name="connsiteY1" fmla="*/ 0 h 12192000"/>
              <a:gd name="connsiteX2" fmla="*/ 10039123 w 12077700"/>
              <a:gd name="connsiteY2" fmla="*/ 2057400 h 12192000"/>
              <a:gd name="connsiteX3" fmla="*/ 12077700 w 12077700"/>
              <a:gd name="connsiteY3" fmla="*/ 12192000 h 12192000"/>
              <a:gd name="connsiteX4" fmla="*/ 0 w 12077700"/>
              <a:gd name="connsiteY4" fmla="*/ 12192000 h 12192000"/>
              <a:gd name="connsiteX5" fmla="*/ 0 w 12077700"/>
              <a:gd name="connsiteY5" fmla="*/ 0 h 12192000"/>
              <a:gd name="connsiteX0" fmla="*/ 0 w 12077700"/>
              <a:gd name="connsiteY0" fmla="*/ 0 h 12192000"/>
              <a:gd name="connsiteX1" fmla="*/ 9644743 w 12077700"/>
              <a:gd name="connsiteY1" fmla="*/ 0 h 12192000"/>
              <a:gd name="connsiteX2" fmla="*/ 12047537 w 12077700"/>
              <a:gd name="connsiteY2" fmla="*/ 6792685 h 12192000"/>
              <a:gd name="connsiteX3" fmla="*/ 12077700 w 12077700"/>
              <a:gd name="connsiteY3" fmla="*/ 12192000 h 12192000"/>
              <a:gd name="connsiteX4" fmla="*/ 0 w 12077700"/>
              <a:gd name="connsiteY4" fmla="*/ 12192000 h 12192000"/>
              <a:gd name="connsiteX5" fmla="*/ 0 w 12077700"/>
              <a:gd name="connsiteY5" fmla="*/ 0 h 12192000"/>
              <a:gd name="connsiteX0" fmla="*/ 0 w 12047537"/>
              <a:gd name="connsiteY0" fmla="*/ 0 h 12208328"/>
              <a:gd name="connsiteX1" fmla="*/ 9644743 w 12047537"/>
              <a:gd name="connsiteY1" fmla="*/ 0 h 12208328"/>
              <a:gd name="connsiteX2" fmla="*/ 12047537 w 12047537"/>
              <a:gd name="connsiteY2" fmla="*/ 6792685 h 12208328"/>
              <a:gd name="connsiteX3" fmla="*/ 10199914 w 12047537"/>
              <a:gd name="connsiteY3" fmla="*/ 12208328 h 12208328"/>
              <a:gd name="connsiteX4" fmla="*/ 0 w 12047537"/>
              <a:gd name="connsiteY4" fmla="*/ 12192000 h 12208328"/>
              <a:gd name="connsiteX5" fmla="*/ 0 w 12047537"/>
              <a:gd name="connsiteY5" fmla="*/ 0 h 12208328"/>
              <a:gd name="connsiteX0" fmla="*/ 0 w 12047537"/>
              <a:gd name="connsiteY0" fmla="*/ 0 h 12192000"/>
              <a:gd name="connsiteX1" fmla="*/ 9644743 w 12047537"/>
              <a:gd name="connsiteY1" fmla="*/ 0 h 12192000"/>
              <a:gd name="connsiteX2" fmla="*/ 12047537 w 12047537"/>
              <a:gd name="connsiteY2" fmla="*/ 6792685 h 12192000"/>
              <a:gd name="connsiteX3" fmla="*/ 9922329 w 12047537"/>
              <a:gd name="connsiteY3" fmla="*/ 12077700 h 12192000"/>
              <a:gd name="connsiteX4" fmla="*/ 0 w 12047537"/>
              <a:gd name="connsiteY4" fmla="*/ 12192000 h 12192000"/>
              <a:gd name="connsiteX5" fmla="*/ 0 w 12047537"/>
              <a:gd name="connsiteY5" fmla="*/ 0 h 12192000"/>
              <a:gd name="connsiteX0" fmla="*/ 0 w 12047537"/>
              <a:gd name="connsiteY0" fmla="*/ 0 h 12192000"/>
              <a:gd name="connsiteX1" fmla="*/ 9644743 w 12047537"/>
              <a:gd name="connsiteY1" fmla="*/ 0 h 12192000"/>
              <a:gd name="connsiteX2" fmla="*/ 12047537 w 12047537"/>
              <a:gd name="connsiteY2" fmla="*/ 6792685 h 12192000"/>
              <a:gd name="connsiteX3" fmla="*/ 10167257 w 12047537"/>
              <a:gd name="connsiteY3" fmla="*/ 12192000 h 12192000"/>
              <a:gd name="connsiteX4" fmla="*/ 0 w 12047537"/>
              <a:gd name="connsiteY4" fmla="*/ 12192000 h 12192000"/>
              <a:gd name="connsiteX5" fmla="*/ 0 w 12047537"/>
              <a:gd name="connsiteY5" fmla="*/ 0 h 12192000"/>
              <a:gd name="connsiteX0" fmla="*/ 0 w 11835265"/>
              <a:gd name="connsiteY0" fmla="*/ 0 h 12192000"/>
              <a:gd name="connsiteX1" fmla="*/ 9644743 w 11835265"/>
              <a:gd name="connsiteY1" fmla="*/ 0 h 12192000"/>
              <a:gd name="connsiteX2" fmla="*/ 11835265 w 11835265"/>
              <a:gd name="connsiteY2" fmla="*/ 6906985 h 12192000"/>
              <a:gd name="connsiteX3" fmla="*/ 10167257 w 11835265"/>
              <a:gd name="connsiteY3" fmla="*/ 12192000 h 12192000"/>
              <a:gd name="connsiteX4" fmla="*/ 0 w 11835265"/>
              <a:gd name="connsiteY4" fmla="*/ 12192000 h 12192000"/>
              <a:gd name="connsiteX5" fmla="*/ 0 w 11835265"/>
              <a:gd name="connsiteY5" fmla="*/ 0 h 12192000"/>
              <a:gd name="connsiteX0" fmla="*/ 0 w 12080194"/>
              <a:gd name="connsiteY0" fmla="*/ 0 h 12192000"/>
              <a:gd name="connsiteX1" fmla="*/ 9644743 w 12080194"/>
              <a:gd name="connsiteY1" fmla="*/ 0 h 12192000"/>
              <a:gd name="connsiteX2" fmla="*/ 12080194 w 12080194"/>
              <a:gd name="connsiteY2" fmla="*/ 6890656 h 12192000"/>
              <a:gd name="connsiteX3" fmla="*/ 10167257 w 12080194"/>
              <a:gd name="connsiteY3" fmla="*/ 12192000 h 12192000"/>
              <a:gd name="connsiteX4" fmla="*/ 0 w 12080194"/>
              <a:gd name="connsiteY4" fmla="*/ 12192000 h 12192000"/>
              <a:gd name="connsiteX5" fmla="*/ 0 w 12080194"/>
              <a:gd name="connsiteY5" fmla="*/ 0 h 12192000"/>
              <a:gd name="connsiteX0" fmla="*/ 0 w 12116770"/>
              <a:gd name="connsiteY0" fmla="*/ 0 h 12192000"/>
              <a:gd name="connsiteX1" fmla="*/ 9644743 w 12116770"/>
              <a:gd name="connsiteY1" fmla="*/ 0 h 12192000"/>
              <a:gd name="connsiteX2" fmla="*/ 12116770 w 12116770"/>
              <a:gd name="connsiteY2" fmla="*/ 6890656 h 12192000"/>
              <a:gd name="connsiteX3" fmla="*/ 10167257 w 12116770"/>
              <a:gd name="connsiteY3" fmla="*/ 12192000 h 12192000"/>
              <a:gd name="connsiteX4" fmla="*/ 0 w 12116770"/>
              <a:gd name="connsiteY4" fmla="*/ 12192000 h 12192000"/>
              <a:gd name="connsiteX5" fmla="*/ 0 w 12116770"/>
              <a:gd name="connsiteY5" fmla="*/ 0 h 12192000"/>
              <a:gd name="connsiteX0" fmla="*/ 0 w 12116770"/>
              <a:gd name="connsiteY0" fmla="*/ 0 h 12192000"/>
              <a:gd name="connsiteX1" fmla="*/ 9644743 w 12116770"/>
              <a:gd name="connsiteY1" fmla="*/ 0 h 12192000"/>
              <a:gd name="connsiteX2" fmla="*/ 12116770 w 12116770"/>
              <a:gd name="connsiteY2" fmla="*/ 6890656 h 12192000"/>
              <a:gd name="connsiteX3" fmla="*/ 10185545 w 12116770"/>
              <a:gd name="connsiteY3" fmla="*/ 12192000 h 12192000"/>
              <a:gd name="connsiteX4" fmla="*/ 0 w 12116770"/>
              <a:gd name="connsiteY4" fmla="*/ 12192000 h 12192000"/>
              <a:gd name="connsiteX5" fmla="*/ 0 w 12116770"/>
              <a:gd name="connsiteY5" fmla="*/ 0 h 12192000"/>
              <a:gd name="connsiteX0" fmla="*/ 0 w 11545270"/>
              <a:gd name="connsiteY0" fmla="*/ 0 h 12192000"/>
              <a:gd name="connsiteX1" fmla="*/ 9644743 w 11545270"/>
              <a:gd name="connsiteY1" fmla="*/ 0 h 12192000"/>
              <a:gd name="connsiteX2" fmla="*/ 11545270 w 11545270"/>
              <a:gd name="connsiteY2" fmla="*/ 6923313 h 12192000"/>
              <a:gd name="connsiteX3" fmla="*/ 10185545 w 11545270"/>
              <a:gd name="connsiteY3" fmla="*/ 12192000 h 12192000"/>
              <a:gd name="connsiteX4" fmla="*/ 0 w 11545270"/>
              <a:gd name="connsiteY4" fmla="*/ 12192000 h 12192000"/>
              <a:gd name="connsiteX5" fmla="*/ 0 w 11545270"/>
              <a:gd name="connsiteY5" fmla="*/ 0 h 12192000"/>
              <a:gd name="connsiteX0" fmla="*/ 0 w 12084113"/>
              <a:gd name="connsiteY0" fmla="*/ 0 h 12192000"/>
              <a:gd name="connsiteX1" fmla="*/ 9644743 w 12084113"/>
              <a:gd name="connsiteY1" fmla="*/ 0 h 12192000"/>
              <a:gd name="connsiteX2" fmla="*/ 12084113 w 12084113"/>
              <a:gd name="connsiteY2" fmla="*/ 6890656 h 12192000"/>
              <a:gd name="connsiteX3" fmla="*/ 10185545 w 12084113"/>
              <a:gd name="connsiteY3" fmla="*/ 12192000 h 12192000"/>
              <a:gd name="connsiteX4" fmla="*/ 0 w 12084113"/>
              <a:gd name="connsiteY4" fmla="*/ 12192000 h 12192000"/>
              <a:gd name="connsiteX5" fmla="*/ 0 w 12084113"/>
              <a:gd name="connsiteY5" fmla="*/ 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084113" h="12192000">
                <a:moveTo>
                  <a:pt x="0" y="0"/>
                </a:moveTo>
                <a:lnTo>
                  <a:pt x="9644743" y="0"/>
                </a:lnTo>
                <a:lnTo>
                  <a:pt x="12084113" y="6890656"/>
                </a:lnTo>
                <a:lnTo>
                  <a:pt x="10185545" y="12192000"/>
                </a:lnTo>
                <a:lnTo>
                  <a:pt x="0" y="12192000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r>
              <a:rPr lang="en-US"/>
              <a:t>Click icon to add picture</a:t>
            </a:r>
            <a:endParaRPr lang="nl-NL"/>
          </a:p>
        </p:txBody>
      </p:sp>
    </p:spTree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[F5] Bijschrif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Rechthoek"/>
          <p:cNvSpPr/>
          <p:nvPr/>
        </p:nvSpPr>
        <p:spPr>
          <a:xfrm>
            <a:off x="0" y="12192000"/>
            <a:ext cx="24384000" cy="1524000"/>
          </a:xfrm>
          <a:prstGeom prst="rect">
            <a:avLst/>
          </a:pr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554" name="Vorm"/>
          <p:cNvSpPr/>
          <p:nvPr/>
        </p:nvSpPr>
        <p:spPr>
          <a:xfrm>
            <a:off x="-1" y="12192000"/>
            <a:ext cx="244917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grpSp>
        <p:nvGrpSpPr>
          <p:cNvPr id="557" name="Groepeer"/>
          <p:cNvGrpSpPr/>
          <p:nvPr/>
        </p:nvGrpSpPr>
        <p:grpSpPr>
          <a:xfrm>
            <a:off x="20555686" y="0"/>
            <a:ext cx="3828315" cy="13716000"/>
            <a:chOff x="0" y="0"/>
            <a:chExt cx="3828314" cy="13715999"/>
          </a:xfrm>
        </p:grpSpPr>
        <p:sp>
          <p:nvSpPr>
            <p:cNvPr id="555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556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  <p:pic>
        <p:nvPicPr>
          <p:cNvPr id="558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534966" y="12538392"/>
            <a:ext cx="2123754" cy="831216"/>
          </a:xfrm>
          <a:prstGeom prst="rect">
            <a:avLst/>
          </a:prstGeom>
          <a:ln w="12700">
            <a:miter lim="400000"/>
          </a:ln>
        </p:spPr>
      </p:pic>
      <p:sp>
        <p:nvSpPr>
          <p:cNvPr id="559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  <p:sp>
        <p:nvSpPr>
          <p:cNvPr id="561" name="Foto bijschrift"/>
          <p:cNvSpPr txBox="1">
            <a:spLocks noGrp="1"/>
          </p:cNvSpPr>
          <p:nvPr>
            <p:ph type="body" sz="quarter" idx="13"/>
          </p:nvPr>
        </p:nvSpPr>
        <p:spPr>
          <a:xfrm>
            <a:off x="635000" y="647282"/>
            <a:ext cx="5716853" cy="1092826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ijdelijke aanduiding voor voettekst 9">
            <a:extLst>
              <a:ext uri="{FF2B5EF4-FFF2-40B4-BE49-F238E27FC236}">
                <a16:creationId xmlns:a16="http://schemas.microsoft.com/office/drawing/2014/main" id="{C0F6039B-D945-4343-8C53-87D4543F3B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54299" y="12286189"/>
            <a:ext cx="17553941" cy="13356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30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nl-NL"/>
              <a:t>Presentatie titel</a:t>
            </a:r>
          </a:p>
        </p:txBody>
      </p:sp>
      <p:sp>
        <p:nvSpPr>
          <p:cNvPr id="13" name="Afbeelding">
            <a:extLst>
              <a:ext uri="{FF2B5EF4-FFF2-40B4-BE49-F238E27FC236}">
                <a16:creationId xmlns:a16="http://schemas.microsoft.com/office/drawing/2014/main" id="{FE170D58-885D-C949-B35D-094D7AD09063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7122955" y="-16328"/>
            <a:ext cx="15900332" cy="12208328"/>
          </a:xfrm>
          <a:custGeom>
            <a:avLst/>
            <a:gdLst>
              <a:gd name="connsiteX0" fmla="*/ 0 w 15893238"/>
              <a:gd name="connsiteY0" fmla="*/ 0 h 12192000"/>
              <a:gd name="connsiteX1" fmla="*/ 15893238 w 15893238"/>
              <a:gd name="connsiteY1" fmla="*/ 0 h 12192000"/>
              <a:gd name="connsiteX2" fmla="*/ 15893238 w 15893238"/>
              <a:gd name="connsiteY2" fmla="*/ 12192000 h 12192000"/>
              <a:gd name="connsiteX3" fmla="*/ 0 w 15893238"/>
              <a:gd name="connsiteY3" fmla="*/ 12192000 h 12192000"/>
              <a:gd name="connsiteX4" fmla="*/ 0 w 15893238"/>
              <a:gd name="connsiteY4" fmla="*/ 0 h 12192000"/>
              <a:gd name="connsiteX0" fmla="*/ 0 w 15893238"/>
              <a:gd name="connsiteY0" fmla="*/ 0 h 12192000"/>
              <a:gd name="connsiteX1" fmla="*/ 13019409 w 15893238"/>
              <a:gd name="connsiteY1" fmla="*/ 375558 h 12192000"/>
              <a:gd name="connsiteX2" fmla="*/ 15893238 w 15893238"/>
              <a:gd name="connsiteY2" fmla="*/ 12192000 h 12192000"/>
              <a:gd name="connsiteX3" fmla="*/ 0 w 15893238"/>
              <a:gd name="connsiteY3" fmla="*/ 12192000 h 12192000"/>
              <a:gd name="connsiteX4" fmla="*/ 0 w 15893238"/>
              <a:gd name="connsiteY4" fmla="*/ 0 h 12192000"/>
              <a:gd name="connsiteX0" fmla="*/ 0 w 13068395"/>
              <a:gd name="connsiteY0" fmla="*/ 0 h 12192000"/>
              <a:gd name="connsiteX1" fmla="*/ 13019409 w 13068395"/>
              <a:gd name="connsiteY1" fmla="*/ 375558 h 12192000"/>
              <a:gd name="connsiteX2" fmla="*/ 13068395 w 13068395"/>
              <a:gd name="connsiteY2" fmla="*/ 11685814 h 12192000"/>
              <a:gd name="connsiteX3" fmla="*/ 0 w 13068395"/>
              <a:gd name="connsiteY3" fmla="*/ 12192000 h 12192000"/>
              <a:gd name="connsiteX4" fmla="*/ 0 w 13068395"/>
              <a:gd name="connsiteY4" fmla="*/ 0 h 12192000"/>
              <a:gd name="connsiteX0" fmla="*/ 0 w 13068395"/>
              <a:gd name="connsiteY0" fmla="*/ 0 h 12192000"/>
              <a:gd name="connsiteX1" fmla="*/ 13019409 w 13068395"/>
              <a:gd name="connsiteY1" fmla="*/ 375558 h 12192000"/>
              <a:gd name="connsiteX2" fmla="*/ 13010175 w 13068395"/>
              <a:gd name="connsiteY2" fmla="*/ 3265714 h 12192000"/>
              <a:gd name="connsiteX3" fmla="*/ 13068395 w 13068395"/>
              <a:gd name="connsiteY3" fmla="*/ 11685814 h 12192000"/>
              <a:gd name="connsiteX4" fmla="*/ 0 w 13068395"/>
              <a:gd name="connsiteY4" fmla="*/ 12192000 h 12192000"/>
              <a:gd name="connsiteX5" fmla="*/ 0 w 13068395"/>
              <a:gd name="connsiteY5" fmla="*/ 0 h 12192000"/>
              <a:gd name="connsiteX0" fmla="*/ 0 w 15508447"/>
              <a:gd name="connsiteY0" fmla="*/ 0 h 12192000"/>
              <a:gd name="connsiteX1" fmla="*/ 13019409 w 15508447"/>
              <a:gd name="connsiteY1" fmla="*/ 375558 h 12192000"/>
              <a:gd name="connsiteX2" fmla="*/ 15508447 w 15508447"/>
              <a:gd name="connsiteY2" fmla="*/ 6858000 h 12192000"/>
              <a:gd name="connsiteX3" fmla="*/ 13068395 w 15508447"/>
              <a:gd name="connsiteY3" fmla="*/ 11685814 h 12192000"/>
              <a:gd name="connsiteX4" fmla="*/ 0 w 15508447"/>
              <a:gd name="connsiteY4" fmla="*/ 12192000 h 12192000"/>
              <a:gd name="connsiteX5" fmla="*/ 0 w 15508447"/>
              <a:gd name="connsiteY5" fmla="*/ 0 h 12192000"/>
              <a:gd name="connsiteX0" fmla="*/ 0 w 15508447"/>
              <a:gd name="connsiteY0" fmla="*/ 16328 h 12208328"/>
              <a:gd name="connsiteX1" fmla="*/ 13443951 w 15508447"/>
              <a:gd name="connsiteY1" fmla="*/ 0 h 12208328"/>
              <a:gd name="connsiteX2" fmla="*/ 15508447 w 15508447"/>
              <a:gd name="connsiteY2" fmla="*/ 6874328 h 12208328"/>
              <a:gd name="connsiteX3" fmla="*/ 13068395 w 15508447"/>
              <a:gd name="connsiteY3" fmla="*/ 11702142 h 12208328"/>
              <a:gd name="connsiteX4" fmla="*/ 0 w 15508447"/>
              <a:gd name="connsiteY4" fmla="*/ 12208328 h 12208328"/>
              <a:gd name="connsiteX5" fmla="*/ 0 w 15508447"/>
              <a:gd name="connsiteY5" fmla="*/ 16328 h 12208328"/>
              <a:gd name="connsiteX0" fmla="*/ 0 w 15508447"/>
              <a:gd name="connsiteY0" fmla="*/ 16328 h 12208328"/>
              <a:gd name="connsiteX1" fmla="*/ 13443951 w 15508447"/>
              <a:gd name="connsiteY1" fmla="*/ 0 h 12208328"/>
              <a:gd name="connsiteX2" fmla="*/ 15508447 w 15508447"/>
              <a:gd name="connsiteY2" fmla="*/ 6874328 h 12208328"/>
              <a:gd name="connsiteX3" fmla="*/ 13999123 w 15508447"/>
              <a:gd name="connsiteY3" fmla="*/ 12208328 h 12208328"/>
              <a:gd name="connsiteX4" fmla="*/ 0 w 15508447"/>
              <a:gd name="connsiteY4" fmla="*/ 12208328 h 12208328"/>
              <a:gd name="connsiteX5" fmla="*/ 0 w 15508447"/>
              <a:gd name="connsiteY5" fmla="*/ 16328 h 12208328"/>
              <a:gd name="connsiteX0" fmla="*/ 0 w 15884004"/>
              <a:gd name="connsiteY0" fmla="*/ 16328 h 12208328"/>
              <a:gd name="connsiteX1" fmla="*/ 13443951 w 15884004"/>
              <a:gd name="connsiteY1" fmla="*/ 0 h 12208328"/>
              <a:gd name="connsiteX2" fmla="*/ 15884004 w 15884004"/>
              <a:gd name="connsiteY2" fmla="*/ 6890657 h 12208328"/>
              <a:gd name="connsiteX3" fmla="*/ 13999123 w 15884004"/>
              <a:gd name="connsiteY3" fmla="*/ 12208328 h 12208328"/>
              <a:gd name="connsiteX4" fmla="*/ 0 w 15884004"/>
              <a:gd name="connsiteY4" fmla="*/ 12208328 h 12208328"/>
              <a:gd name="connsiteX5" fmla="*/ 0 w 15884004"/>
              <a:gd name="connsiteY5" fmla="*/ 16328 h 12208328"/>
              <a:gd name="connsiteX0" fmla="*/ 0 w 15557432"/>
              <a:gd name="connsiteY0" fmla="*/ 16328 h 12208328"/>
              <a:gd name="connsiteX1" fmla="*/ 13443951 w 15557432"/>
              <a:gd name="connsiteY1" fmla="*/ 0 h 12208328"/>
              <a:gd name="connsiteX2" fmla="*/ 15557432 w 15557432"/>
              <a:gd name="connsiteY2" fmla="*/ 6939643 h 12208328"/>
              <a:gd name="connsiteX3" fmla="*/ 13999123 w 15557432"/>
              <a:gd name="connsiteY3" fmla="*/ 12208328 h 12208328"/>
              <a:gd name="connsiteX4" fmla="*/ 0 w 15557432"/>
              <a:gd name="connsiteY4" fmla="*/ 12208328 h 12208328"/>
              <a:gd name="connsiteX5" fmla="*/ 0 w 15557432"/>
              <a:gd name="connsiteY5" fmla="*/ 16328 h 12208328"/>
              <a:gd name="connsiteX0" fmla="*/ 0 w 15900332"/>
              <a:gd name="connsiteY0" fmla="*/ 16328 h 12208328"/>
              <a:gd name="connsiteX1" fmla="*/ 13443951 w 15900332"/>
              <a:gd name="connsiteY1" fmla="*/ 0 h 12208328"/>
              <a:gd name="connsiteX2" fmla="*/ 15900332 w 15900332"/>
              <a:gd name="connsiteY2" fmla="*/ 6923315 h 12208328"/>
              <a:gd name="connsiteX3" fmla="*/ 13999123 w 15900332"/>
              <a:gd name="connsiteY3" fmla="*/ 12208328 h 12208328"/>
              <a:gd name="connsiteX4" fmla="*/ 0 w 15900332"/>
              <a:gd name="connsiteY4" fmla="*/ 12208328 h 12208328"/>
              <a:gd name="connsiteX5" fmla="*/ 0 w 15900332"/>
              <a:gd name="connsiteY5" fmla="*/ 16328 h 12208328"/>
              <a:gd name="connsiteX0" fmla="*/ 0 w 15900332"/>
              <a:gd name="connsiteY0" fmla="*/ 16328 h 12208328"/>
              <a:gd name="connsiteX1" fmla="*/ 13443951 w 15900332"/>
              <a:gd name="connsiteY1" fmla="*/ 0 h 12208328"/>
              <a:gd name="connsiteX2" fmla="*/ 15900332 w 15900332"/>
              <a:gd name="connsiteY2" fmla="*/ 6923315 h 12208328"/>
              <a:gd name="connsiteX3" fmla="*/ 13656223 w 15900332"/>
              <a:gd name="connsiteY3" fmla="*/ 11832771 h 12208328"/>
              <a:gd name="connsiteX4" fmla="*/ 0 w 15900332"/>
              <a:gd name="connsiteY4" fmla="*/ 12208328 h 12208328"/>
              <a:gd name="connsiteX5" fmla="*/ 0 w 15900332"/>
              <a:gd name="connsiteY5" fmla="*/ 16328 h 12208328"/>
              <a:gd name="connsiteX0" fmla="*/ 0 w 15900332"/>
              <a:gd name="connsiteY0" fmla="*/ 16328 h 12208328"/>
              <a:gd name="connsiteX1" fmla="*/ 13443951 w 15900332"/>
              <a:gd name="connsiteY1" fmla="*/ 0 h 12208328"/>
              <a:gd name="connsiteX2" fmla="*/ 15900332 w 15900332"/>
              <a:gd name="connsiteY2" fmla="*/ 6923315 h 12208328"/>
              <a:gd name="connsiteX3" fmla="*/ 14015452 w 15900332"/>
              <a:gd name="connsiteY3" fmla="*/ 12208328 h 12208328"/>
              <a:gd name="connsiteX4" fmla="*/ 0 w 15900332"/>
              <a:gd name="connsiteY4" fmla="*/ 12208328 h 12208328"/>
              <a:gd name="connsiteX5" fmla="*/ 0 w 15900332"/>
              <a:gd name="connsiteY5" fmla="*/ 16328 h 12208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900332" h="12208328">
                <a:moveTo>
                  <a:pt x="0" y="16328"/>
                </a:moveTo>
                <a:lnTo>
                  <a:pt x="13443951" y="0"/>
                </a:lnTo>
                <a:lnTo>
                  <a:pt x="15900332" y="6923315"/>
                </a:lnTo>
                <a:lnTo>
                  <a:pt x="14015452" y="12208328"/>
                </a:lnTo>
                <a:lnTo>
                  <a:pt x="0" y="12208328"/>
                </a:lnTo>
                <a:lnTo>
                  <a:pt x="0" y="16328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91439" tIns="45719" rIns="91439" bIns="45719"/>
          <a:lstStyle/>
          <a:p>
            <a:r>
              <a:rPr lang="en-US"/>
              <a:t>Click icon to add picture</a:t>
            </a:r>
            <a:endParaRPr/>
          </a:p>
        </p:txBody>
      </p:sp>
    </p:spTree>
  </p:cSld>
  <p:clrMapOvr>
    <a:masterClrMapping/>
  </p:clrMapOvr>
  <p:transition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eeld schermvull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Afbeelding"/>
          <p:cNvSpPr>
            <a:spLocks noGrp="1"/>
          </p:cNvSpPr>
          <p:nvPr>
            <p:ph type="pic" idx="13"/>
          </p:nvPr>
        </p:nvSpPr>
        <p:spPr>
          <a:xfrm>
            <a:off x="-61980" y="-19513"/>
            <a:ext cx="24507959" cy="13755027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/>
              <a:t>Click icon to add picture</a:t>
            </a:r>
            <a:endParaRPr/>
          </a:p>
        </p:txBody>
      </p:sp>
    </p:spTree>
  </p:cSld>
  <p:clrMapOvr>
    <a:masterClrMapping/>
  </p:clrMapOvr>
  <p:transition spd="med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eeld schermv. vlak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Afbeelding"/>
          <p:cNvSpPr>
            <a:spLocks noGrp="1"/>
          </p:cNvSpPr>
          <p:nvPr>
            <p:ph type="pic" idx="13"/>
          </p:nvPr>
        </p:nvSpPr>
        <p:spPr>
          <a:xfrm>
            <a:off x="-32659" y="0"/>
            <a:ext cx="24416658" cy="13764496"/>
          </a:xfrm>
          <a:custGeom>
            <a:avLst/>
            <a:gdLst>
              <a:gd name="connsiteX0" fmla="*/ 0 w 24384000"/>
              <a:gd name="connsiteY0" fmla="*/ 0 h 13748168"/>
              <a:gd name="connsiteX1" fmla="*/ 24384000 w 24384000"/>
              <a:gd name="connsiteY1" fmla="*/ 0 h 13748168"/>
              <a:gd name="connsiteX2" fmla="*/ 24384000 w 24384000"/>
              <a:gd name="connsiteY2" fmla="*/ 13748168 h 13748168"/>
              <a:gd name="connsiteX3" fmla="*/ 0 w 24384000"/>
              <a:gd name="connsiteY3" fmla="*/ 13748168 h 13748168"/>
              <a:gd name="connsiteX4" fmla="*/ 0 w 24384000"/>
              <a:gd name="connsiteY4" fmla="*/ 0 h 13748168"/>
              <a:gd name="connsiteX0" fmla="*/ 0 w 24384000"/>
              <a:gd name="connsiteY0" fmla="*/ 0 h 13764497"/>
              <a:gd name="connsiteX1" fmla="*/ 24384000 w 24384000"/>
              <a:gd name="connsiteY1" fmla="*/ 0 h 13764497"/>
              <a:gd name="connsiteX2" fmla="*/ 24384000 w 24384000"/>
              <a:gd name="connsiteY2" fmla="*/ 13748168 h 13764497"/>
              <a:gd name="connsiteX3" fmla="*/ 12344400 w 24384000"/>
              <a:gd name="connsiteY3" fmla="*/ 13764497 h 13764497"/>
              <a:gd name="connsiteX4" fmla="*/ 0 w 24384000"/>
              <a:gd name="connsiteY4" fmla="*/ 0 h 13764497"/>
              <a:gd name="connsiteX0" fmla="*/ 0 w 24384000"/>
              <a:gd name="connsiteY0" fmla="*/ 0 h 13764497"/>
              <a:gd name="connsiteX1" fmla="*/ 24384000 w 24384000"/>
              <a:gd name="connsiteY1" fmla="*/ 0 h 13764497"/>
              <a:gd name="connsiteX2" fmla="*/ 24384000 w 24384000"/>
              <a:gd name="connsiteY2" fmla="*/ 13748168 h 13764497"/>
              <a:gd name="connsiteX3" fmla="*/ 12344400 w 24384000"/>
              <a:gd name="connsiteY3" fmla="*/ 13764497 h 13764497"/>
              <a:gd name="connsiteX4" fmla="*/ 4539343 w 24384000"/>
              <a:gd name="connsiteY4" fmla="*/ 5061857 h 13764497"/>
              <a:gd name="connsiteX5" fmla="*/ 0 w 24384000"/>
              <a:gd name="connsiteY5" fmla="*/ 0 h 13764497"/>
              <a:gd name="connsiteX0" fmla="*/ 16329 w 24400329"/>
              <a:gd name="connsiteY0" fmla="*/ 0 h 13764497"/>
              <a:gd name="connsiteX1" fmla="*/ 24400329 w 24400329"/>
              <a:gd name="connsiteY1" fmla="*/ 0 h 13764497"/>
              <a:gd name="connsiteX2" fmla="*/ 24400329 w 24400329"/>
              <a:gd name="connsiteY2" fmla="*/ 13748168 h 13764497"/>
              <a:gd name="connsiteX3" fmla="*/ 12360729 w 24400329"/>
              <a:gd name="connsiteY3" fmla="*/ 13764497 h 13764497"/>
              <a:gd name="connsiteX4" fmla="*/ 0 w 24400329"/>
              <a:gd name="connsiteY4" fmla="*/ 6874328 h 13764497"/>
              <a:gd name="connsiteX5" fmla="*/ 16329 w 24400329"/>
              <a:gd name="connsiteY5" fmla="*/ 0 h 13764497"/>
              <a:gd name="connsiteX0" fmla="*/ 32658 w 24416658"/>
              <a:gd name="connsiteY0" fmla="*/ 0 h 13764497"/>
              <a:gd name="connsiteX1" fmla="*/ 24416658 w 24416658"/>
              <a:gd name="connsiteY1" fmla="*/ 0 h 13764497"/>
              <a:gd name="connsiteX2" fmla="*/ 24416658 w 24416658"/>
              <a:gd name="connsiteY2" fmla="*/ 13748168 h 13764497"/>
              <a:gd name="connsiteX3" fmla="*/ 12377058 w 24416658"/>
              <a:gd name="connsiteY3" fmla="*/ 13764497 h 13764497"/>
              <a:gd name="connsiteX4" fmla="*/ 0 w 24416658"/>
              <a:gd name="connsiteY4" fmla="*/ 8850086 h 13764497"/>
              <a:gd name="connsiteX5" fmla="*/ 32658 w 24416658"/>
              <a:gd name="connsiteY5" fmla="*/ 0 h 13764497"/>
              <a:gd name="connsiteX0" fmla="*/ 32658 w 24416658"/>
              <a:gd name="connsiteY0" fmla="*/ 0 h 13748168"/>
              <a:gd name="connsiteX1" fmla="*/ 24416658 w 24416658"/>
              <a:gd name="connsiteY1" fmla="*/ 0 h 13748168"/>
              <a:gd name="connsiteX2" fmla="*/ 24416658 w 24416658"/>
              <a:gd name="connsiteY2" fmla="*/ 13748168 h 13748168"/>
              <a:gd name="connsiteX3" fmla="*/ 14597744 w 24416658"/>
              <a:gd name="connsiteY3" fmla="*/ 13748168 h 13748168"/>
              <a:gd name="connsiteX4" fmla="*/ 0 w 24416658"/>
              <a:gd name="connsiteY4" fmla="*/ 8850086 h 13748168"/>
              <a:gd name="connsiteX5" fmla="*/ 32658 w 24416658"/>
              <a:gd name="connsiteY5" fmla="*/ 0 h 13748168"/>
              <a:gd name="connsiteX0" fmla="*/ 32658 w 24416658"/>
              <a:gd name="connsiteY0" fmla="*/ 0 h 13764496"/>
              <a:gd name="connsiteX1" fmla="*/ 24416658 w 24416658"/>
              <a:gd name="connsiteY1" fmla="*/ 0 h 13764496"/>
              <a:gd name="connsiteX2" fmla="*/ 24416658 w 24416658"/>
              <a:gd name="connsiteY2" fmla="*/ 13748168 h 13764496"/>
              <a:gd name="connsiteX3" fmla="*/ 14173201 w 24416658"/>
              <a:gd name="connsiteY3" fmla="*/ 13764496 h 13764496"/>
              <a:gd name="connsiteX4" fmla="*/ 0 w 24416658"/>
              <a:gd name="connsiteY4" fmla="*/ 8850086 h 13764496"/>
              <a:gd name="connsiteX5" fmla="*/ 32658 w 24416658"/>
              <a:gd name="connsiteY5" fmla="*/ 0 h 13764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416658" h="13764496">
                <a:moveTo>
                  <a:pt x="32658" y="0"/>
                </a:moveTo>
                <a:lnTo>
                  <a:pt x="24416658" y="0"/>
                </a:lnTo>
                <a:lnTo>
                  <a:pt x="24416658" y="13748168"/>
                </a:lnTo>
                <a:lnTo>
                  <a:pt x="14173201" y="13764496"/>
                </a:lnTo>
                <a:lnTo>
                  <a:pt x="0" y="8850086"/>
                </a:lnTo>
                <a:lnTo>
                  <a:pt x="32658" y="0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91439" tIns="45719" rIns="91439" bIns="45719"/>
          <a:lstStyle/>
          <a:p>
            <a:r>
              <a:rPr lang="en-US"/>
              <a:t>Click icon to add picture</a:t>
            </a:r>
            <a:endParaRPr/>
          </a:p>
        </p:txBody>
      </p:sp>
      <p:sp>
        <p:nvSpPr>
          <p:cNvPr id="587" name="Foto bijschrift"/>
          <p:cNvSpPr txBox="1">
            <a:spLocks noGrp="1"/>
          </p:cNvSpPr>
          <p:nvPr>
            <p:ph type="body" sz="quarter" idx="14"/>
          </p:nvPr>
        </p:nvSpPr>
        <p:spPr>
          <a:xfrm>
            <a:off x="635000" y="9549982"/>
            <a:ext cx="6133440" cy="3518736"/>
          </a:xfrm>
          <a:prstGeom prst="rect">
            <a:avLst/>
          </a:prstGeom>
        </p:spPr>
        <p:txBody>
          <a:bodyPr anchor="b"/>
          <a:lstStyle>
            <a:lvl1pPr>
              <a:defRPr sz="2500"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  <p:transition spd="med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eeld schermv. vlak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Afbeelding"/>
          <p:cNvSpPr>
            <a:spLocks noGrp="1"/>
          </p:cNvSpPr>
          <p:nvPr>
            <p:ph type="pic" idx="13"/>
          </p:nvPr>
        </p:nvSpPr>
        <p:spPr>
          <a:xfrm>
            <a:off x="-8930" y="-33385"/>
            <a:ext cx="22501585" cy="13750114"/>
          </a:xfrm>
          <a:custGeom>
            <a:avLst/>
            <a:gdLst>
              <a:gd name="connsiteX0" fmla="*/ 0 w 22501585"/>
              <a:gd name="connsiteY0" fmla="*/ 0 h 13717457"/>
              <a:gd name="connsiteX1" fmla="*/ 22501585 w 22501585"/>
              <a:gd name="connsiteY1" fmla="*/ 0 h 13717457"/>
              <a:gd name="connsiteX2" fmla="*/ 22501585 w 22501585"/>
              <a:gd name="connsiteY2" fmla="*/ 13717457 h 13717457"/>
              <a:gd name="connsiteX3" fmla="*/ 0 w 22501585"/>
              <a:gd name="connsiteY3" fmla="*/ 13717457 h 13717457"/>
              <a:gd name="connsiteX4" fmla="*/ 0 w 22501585"/>
              <a:gd name="connsiteY4" fmla="*/ 0 h 13717457"/>
              <a:gd name="connsiteX0" fmla="*/ 0 w 22501585"/>
              <a:gd name="connsiteY0" fmla="*/ 0 h 13717457"/>
              <a:gd name="connsiteX1" fmla="*/ 17896927 w 22501585"/>
              <a:gd name="connsiteY1" fmla="*/ 0 h 13717457"/>
              <a:gd name="connsiteX2" fmla="*/ 22501585 w 22501585"/>
              <a:gd name="connsiteY2" fmla="*/ 13717457 h 13717457"/>
              <a:gd name="connsiteX3" fmla="*/ 0 w 22501585"/>
              <a:gd name="connsiteY3" fmla="*/ 13717457 h 13717457"/>
              <a:gd name="connsiteX4" fmla="*/ 0 w 22501585"/>
              <a:gd name="connsiteY4" fmla="*/ 0 h 13717457"/>
              <a:gd name="connsiteX0" fmla="*/ 0 w 22501585"/>
              <a:gd name="connsiteY0" fmla="*/ 16329 h 13733786"/>
              <a:gd name="connsiteX1" fmla="*/ 17456057 w 22501585"/>
              <a:gd name="connsiteY1" fmla="*/ 0 h 13733786"/>
              <a:gd name="connsiteX2" fmla="*/ 22501585 w 22501585"/>
              <a:gd name="connsiteY2" fmla="*/ 13733786 h 13733786"/>
              <a:gd name="connsiteX3" fmla="*/ 0 w 22501585"/>
              <a:gd name="connsiteY3" fmla="*/ 13733786 h 13733786"/>
              <a:gd name="connsiteX4" fmla="*/ 0 w 22501585"/>
              <a:gd name="connsiteY4" fmla="*/ 16329 h 13733786"/>
              <a:gd name="connsiteX0" fmla="*/ 0 w 22501585"/>
              <a:gd name="connsiteY0" fmla="*/ 32657 h 13750114"/>
              <a:gd name="connsiteX1" fmla="*/ 17080499 w 22501585"/>
              <a:gd name="connsiteY1" fmla="*/ 0 h 13750114"/>
              <a:gd name="connsiteX2" fmla="*/ 22501585 w 22501585"/>
              <a:gd name="connsiteY2" fmla="*/ 13750114 h 13750114"/>
              <a:gd name="connsiteX3" fmla="*/ 0 w 22501585"/>
              <a:gd name="connsiteY3" fmla="*/ 13750114 h 13750114"/>
              <a:gd name="connsiteX4" fmla="*/ 0 w 22501585"/>
              <a:gd name="connsiteY4" fmla="*/ 32657 h 13750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501585" h="13750114">
                <a:moveTo>
                  <a:pt x="0" y="32657"/>
                </a:moveTo>
                <a:lnTo>
                  <a:pt x="17080499" y="0"/>
                </a:lnTo>
                <a:lnTo>
                  <a:pt x="22501585" y="13750114"/>
                </a:lnTo>
                <a:lnTo>
                  <a:pt x="0" y="13750114"/>
                </a:lnTo>
                <a:lnTo>
                  <a:pt x="0" y="32657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91439" tIns="45719" rIns="91439" bIns="45719"/>
          <a:lstStyle/>
          <a:p>
            <a:r>
              <a:rPr lang="en-US"/>
              <a:t>Click icon to add picture</a:t>
            </a:r>
            <a:endParaRPr/>
          </a:p>
        </p:txBody>
      </p:sp>
      <p:sp>
        <p:nvSpPr>
          <p:cNvPr id="596" name="Foto bijschrift"/>
          <p:cNvSpPr txBox="1">
            <a:spLocks noGrp="1"/>
          </p:cNvSpPr>
          <p:nvPr>
            <p:ph type="body" sz="quarter" idx="14"/>
          </p:nvPr>
        </p:nvSpPr>
        <p:spPr>
          <a:xfrm>
            <a:off x="18855266" y="647282"/>
            <a:ext cx="4886061" cy="12421436"/>
          </a:xfrm>
          <a:prstGeom prst="rect">
            <a:avLst/>
          </a:prstGeom>
        </p:spPr>
        <p:txBody>
          <a:bodyPr/>
          <a:lstStyle>
            <a:lvl1pPr algn="r">
              <a:defRPr sz="2500"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oorblad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NIKHEF_PATROON3.png" descr="NIKHEF_PATROON3.png">
            <a:extLst>
              <a:ext uri="{FF2B5EF4-FFF2-40B4-BE49-F238E27FC236}">
                <a16:creationId xmlns:a16="http://schemas.microsoft.com/office/drawing/2014/main" id="{117B1C4A-E71D-C149-A599-6C54348A35B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9429930" y="-8301785"/>
            <a:ext cx="15092134" cy="23439080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Vorm">
            <a:extLst>
              <a:ext uri="{FF2B5EF4-FFF2-40B4-BE49-F238E27FC236}">
                <a16:creationId xmlns:a16="http://schemas.microsoft.com/office/drawing/2014/main" id="{96100131-228D-D34D-9A53-6D440D784316}"/>
              </a:ext>
            </a:extLst>
          </p:cNvPr>
          <p:cNvSpPr/>
          <p:nvPr userDrawn="1"/>
        </p:nvSpPr>
        <p:spPr>
          <a:xfrm rot="10800000">
            <a:off x="-107047" y="2844"/>
            <a:ext cx="17066309" cy="137103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0" y="0"/>
                </a:lnTo>
                <a:lnTo>
                  <a:pt x="6324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8" name="Tekst">
            <a:extLst>
              <a:ext uri="{FF2B5EF4-FFF2-40B4-BE49-F238E27FC236}">
                <a16:creationId xmlns:a16="http://schemas.microsoft.com/office/drawing/2014/main" id="{BDDDFCA9-F825-5B4E-AE28-D51CB58FFAB5}"/>
              </a:ext>
            </a:extLst>
          </p:cNvPr>
          <p:cNvSpPr txBox="1">
            <a:spLocks noGrp="1"/>
          </p:cNvSpPr>
          <p:nvPr>
            <p:ph type="body" sz="quarter" idx="13"/>
          </p:nvPr>
        </p:nvSpPr>
        <p:spPr>
          <a:xfrm>
            <a:off x="17528911" y="7245151"/>
            <a:ext cx="6217908" cy="5820525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702677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iteltekst"/>
          <p:cNvSpPr txBox="1">
            <a:spLocks noGrp="1"/>
          </p:cNvSpPr>
          <p:nvPr>
            <p:ph type="title"/>
          </p:nvPr>
        </p:nvSpPr>
        <p:spPr>
          <a:xfrm>
            <a:off x="635000" y="8365090"/>
            <a:ext cx="13963650" cy="4714852"/>
          </a:xfrm>
          <a:prstGeom prst="rect">
            <a:avLst/>
          </a:prstGeom>
        </p:spPr>
        <p:txBody>
          <a:bodyPr anchor="b"/>
          <a:lstStyle>
            <a:lvl1pPr>
              <a:defRPr sz="9000" cap="all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21" name="subtitel"/>
          <p:cNvSpPr txBox="1">
            <a:spLocks noGrp="1"/>
          </p:cNvSpPr>
          <p:nvPr>
            <p:ph type="body" sz="quarter" idx="14"/>
          </p:nvPr>
        </p:nvSpPr>
        <p:spPr>
          <a:xfrm>
            <a:off x="635000" y="7241955"/>
            <a:ext cx="13963649" cy="934684"/>
          </a:xfrm>
          <a:prstGeom prst="rect">
            <a:avLst/>
          </a:prstGeom>
        </p:spPr>
        <p:txBody>
          <a:bodyPr/>
          <a:lstStyle>
            <a:lvl1pPr>
              <a:defRPr cap="all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22" name="NIKHEF_LOGO_groot.png" descr="NIKHEF_LOGO_groot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35000" y="635000"/>
            <a:ext cx="5080000" cy="199559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81970073"/>
      </p:ext>
    </p:extLst>
  </p:cSld>
  <p:clrMapOvr>
    <a:masterClrMapping/>
  </p:clrMapOvr>
  <p:transition spd="med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eeld schermv. vlak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Afbeelding"/>
          <p:cNvSpPr>
            <a:spLocks noGrp="1"/>
          </p:cNvSpPr>
          <p:nvPr>
            <p:ph type="pic" idx="13"/>
          </p:nvPr>
        </p:nvSpPr>
        <p:spPr>
          <a:xfrm>
            <a:off x="-8930" y="-61797"/>
            <a:ext cx="24469130" cy="13778526"/>
          </a:xfrm>
          <a:custGeom>
            <a:avLst/>
            <a:gdLst>
              <a:gd name="connsiteX0" fmla="*/ 0 w 24401860"/>
              <a:gd name="connsiteY0" fmla="*/ 0 h 13745869"/>
              <a:gd name="connsiteX1" fmla="*/ 24401860 w 24401860"/>
              <a:gd name="connsiteY1" fmla="*/ 0 h 13745869"/>
              <a:gd name="connsiteX2" fmla="*/ 24401860 w 24401860"/>
              <a:gd name="connsiteY2" fmla="*/ 13745869 h 13745869"/>
              <a:gd name="connsiteX3" fmla="*/ 0 w 24401860"/>
              <a:gd name="connsiteY3" fmla="*/ 13745869 h 13745869"/>
              <a:gd name="connsiteX4" fmla="*/ 0 w 24401860"/>
              <a:gd name="connsiteY4" fmla="*/ 0 h 13745869"/>
              <a:gd name="connsiteX0" fmla="*/ 0 w 24401860"/>
              <a:gd name="connsiteY0" fmla="*/ 32657 h 13778526"/>
              <a:gd name="connsiteX1" fmla="*/ 10244988 w 24401860"/>
              <a:gd name="connsiteY1" fmla="*/ 0 h 13778526"/>
              <a:gd name="connsiteX2" fmla="*/ 24401860 w 24401860"/>
              <a:gd name="connsiteY2" fmla="*/ 13778526 h 13778526"/>
              <a:gd name="connsiteX3" fmla="*/ 0 w 24401860"/>
              <a:gd name="connsiteY3" fmla="*/ 13778526 h 13778526"/>
              <a:gd name="connsiteX4" fmla="*/ 0 w 24401860"/>
              <a:gd name="connsiteY4" fmla="*/ 32657 h 13778526"/>
              <a:gd name="connsiteX0" fmla="*/ 0 w 24401860"/>
              <a:gd name="connsiteY0" fmla="*/ 32657 h 13778526"/>
              <a:gd name="connsiteX1" fmla="*/ 10244988 w 24401860"/>
              <a:gd name="connsiteY1" fmla="*/ 0 h 13778526"/>
              <a:gd name="connsiteX2" fmla="*/ 15423101 w 24401860"/>
              <a:gd name="connsiteY2" fmla="*/ 5074668 h 13778526"/>
              <a:gd name="connsiteX3" fmla="*/ 24401860 w 24401860"/>
              <a:gd name="connsiteY3" fmla="*/ 13778526 h 13778526"/>
              <a:gd name="connsiteX4" fmla="*/ 0 w 24401860"/>
              <a:gd name="connsiteY4" fmla="*/ 13778526 h 13778526"/>
              <a:gd name="connsiteX5" fmla="*/ 0 w 24401860"/>
              <a:gd name="connsiteY5" fmla="*/ 32657 h 13778526"/>
              <a:gd name="connsiteX0" fmla="*/ 0 w 24469130"/>
              <a:gd name="connsiteY0" fmla="*/ 32657 h 13778526"/>
              <a:gd name="connsiteX1" fmla="*/ 10244988 w 24469130"/>
              <a:gd name="connsiteY1" fmla="*/ 0 h 13778526"/>
              <a:gd name="connsiteX2" fmla="*/ 24469130 w 24469130"/>
              <a:gd name="connsiteY2" fmla="*/ 5384911 h 13778526"/>
              <a:gd name="connsiteX3" fmla="*/ 24401860 w 24469130"/>
              <a:gd name="connsiteY3" fmla="*/ 13778526 h 13778526"/>
              <a:gd name="connsiteX4" fmla="*/ 0 w 24469130"/>
              <a:gd name="connsiteY4" fmla="*/ 13778526 h 13778526"/>
              <a:gd name="connsiteX5" fmla="*/ 0 w 24469130"/>
              <a:gd name="connsiteY5" fmla="*/ 32657 h 13778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469130" h="13778526">
                <a:moveTo>
                  <a:pt x="0" y="32657"/>
                </a:moveTo>
                <a:lnTo>
                  <a:pt x="10244988" y="0"/>
                </a:lnTo>
                <a:lnTo>
                  <a:pt x="24469130" y="5384911"/>
                </a:lnTo>
                <a:lnTo>
                  <a:pt x="24401860" y="13778526"/>
                </a:lnTo>
                <a:lnTo>
                  <a:pt x="0" y="13778526"/>
                </a:lnTo>
                <a:lnTo>
                  <a:pt x="0" y="32657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91439" tIns="45719" rIns="91439" bIns="45719"/>
          <a:lstStyle/>
          <a:p>
            <a:r>
              <a:rPr lang="en-US"/>
              <a:t>Click icon to add picture</a:t>
            </a:r>
            <a:endParaRPr/>
          </a:p>
        </p:txBody>
      </p:sp>
      <p:sp>
        <p:nvSpPr>
          <p:cNvPr id="605" name="Foto bijschrift"/>
          <p:cNvSpPr txBox="1">
            <a:spLocks noGrp="1"/>
          </p:cNvSpPr>
          <p:nvPr>
            <p:ph type="body" sz="quarter" idx="14"/>
          </p:nvPr>
        </p:nvSpPr>
        <p:spPr>
          <a:xfrm>
            <a:off x="16771473" y="647282"/>
            <a:ext cx="6969854" cy="3995383"/>
          </a:xfrm>
          <a:prstGeom prst="rect">
            <a:avLst/>
          </a:prstGeom>
        </p:spPr>
        <p:txBody>
          <a:bodyPr/>
          <a:lstStyle>
            <a:lvl1pPr algn="r">
              <a:defRPr sz="2500"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oorblad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">
            <a:extLst>
              <a:ext uri="{FF2B5EF4-FFF2-40B4-BE49-F238E27FC236}">
                <a16:creationId xmlns:a16="http://schemas.microsoft.com/office/drawing/2014/main" id="{CF5EDDB9-7A86-D04C-9401-98EF4D0D7E67}"/>
              </a:ext>
            </a:extLst>
          </p:cNvPr>
          <p:cNvSpPr/>
          <p:nvPr userDrawn="1"/>
        </p:nvSpPr>
        <p:spPr>
          <a:xfrm>
            <a:off x="0" y="0"/>
            <a:ext cx="24384000" cy="13716000"/>
          </a:xfrm>
          <a:prstGeom prst="rect">
            <a:avLst/>
          </a:prstGeom>
          <a:solidFill>
            <a:srgbClr val="E3D88B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14" name="NIKHEF_PATROON5.png" descr="NIKHEF_PATROON5.png">
            <a:extLst>
              <a:ext uri="{FF2B5EF4-FFF2-40B4-BE49-F238E27FC236}">
                <a16:creationId xmlns:a16="http://schemas.microsoft.com/office/drawing/2014/main" id="{10B15CBC-C311-4E4C-B35B-5B9ACCE31AE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-43945" y="-3369403"/>
            <a:ext cx="25747976" cy="17845617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Vorm">
            <a:extLst>
              <a:ext uri="{FF2B5EF4-FFF2-40B4-BE49-F238E27FC236}">
                <a16:creationId xmlns:a16="http://schemas.microsoft.com/office/drawing/2014/main" id="{2F26257E-A76C-5E40-B770-327856CFA5B4}"/>
              </a:ext>
            </a:extLst>
          </p:cNvPr>
          <p:cNvSpPr/>
          <p:nvPr userDrawn="1"/>
        </p:nvSpPr>
        <p:spPr>
          <a:xfrm rot="10800000">
            <a:off x="-107047" y="2844"/>
            <a:ext cx="17066309" cy="137103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0" y="0"/>
                </a:lnTo>
                <a:lnTo>
                  <a:pt x="6324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6" name="Tekst">
            <a:extLst>
              <a:ext uri="{FF2B5EF4-FFF2-40B4-BE49-F238E27FC236}">
                <a16:creationId xmlns:a16="http://schemas.microsoft.com/office/drawing/2014/main" id="{095B19CA-2E01-7341-ABB3-F760D1C40DC7}"/>
              </a:ext>
            </a:extLst>
          </p:cNvPr>
          <p:cNvSpPr txBox="1">
            <a:spLocks noGrp="1"/>
          </p:cNvSpPr>
          <p:nvPr>
            <p:ph type="body" sz="quarter" idx="13"/>
          </p:nvPr>
        </p:nvSpPr>
        <p:spPr>
          <a:xfrm>
            <a:off x="17528911" y="7245151"/>
            <a:ext cx="6217908" cy="5820525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702677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iteltekst"/>
          <p:cNvSpPr txBox="1">
            <a:spLocks noGrp="1"/>
          </p:cNvSpPr>
          <p:nvPr>
            <p:ph type="title"/>
          </p:nvPr>
        </p:nvSpPr>
        <p:spPr>
          <a:xfrm>
            <a:off x="635000" y="8365090"/>
            <a:ext cx="13963650" cy="4714852"/>
          </a:xfrm>
          <a:prstGeom prst="rect">
            <a:avLst/>
          </a:prstGeom>
        </p:spPr>
        <p:txBody>
          <a:bodyPr anchor="b"/>
          <a:lstStyle>
            <a:lvl1pPr>
              <a:defRPr sz="9000" cap="all">
                <a:solidFill>
                  <a:schemeClr val="accent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21" name="subtitel"/>
          <p:cNvSpPr txBox="1">
            <a:spLocks noGrp="1"/>
          </p:cNvSpPr>
          <p:nvPr>
            <p:ph type="body" sz="quarter" idx="14"/>
          </p:nvPr>
        </p:nvSpPr>
        <p:spPr>
          <a:xfrm>
            <a:off x="635000" y="7241955"/>
            <a:ext cx="13963649" cy="934684"/>
          </a:xfrm>
          <a:prstGeom prst="rect">
            <a:avLst/>
          </a:prstGeom>
        </p:spPr>
        <p:txBody>
          <a:bodyPr/>
          <a:lstStyle>
            <a:lvl1pPr>
              <a:defRPr cap="all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8" name="NIKHEF_LOGO_groot2.png" descr="NIKHEF_LOGO_groot2.png">
            <a:extLst>
              <a:ext uri="{FF2B5EF4-FFF2-40B4-BE49-F238E27FC236}">
                <a16:creationId xmlns:a16="http://schemas.microsoft.com/office/drawing/2014/main" id="{59A200F2-14CE-0F42-A103-3A81AC649A0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/>
          </a:blip>
          <a:stretch>
            <a:fillRect/>
          </a:stretch>
        </p:blipFill>
        <p:spPr>
          <a:xfrm>
            <a:off x="634999" y="635000"/>
            <a:ext cx="5080002" cy="199559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011216468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oorblad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">
            <a:extLst>
              <a:ext uri="{FF2B5EF4-FFF2-40B4-BE49-F238E27FC236}">
                <a16:creationId xmlns:a16="http://schemas.microsoft.com/office/drawing/2014/main" id="{239C9850-7907-4B45-AD97-31A4432A1B9C}"/>
              </a:ext>
            </a:extLst>
          </p:cNvPr>
          <p:cNvSpPr/>
          <p:nvPr userDrawn="1"/>
        </p:nvSpPr>
        <p:spPr>
          <a:xfrm>
            <a:off x="0" y="0"/>
            <a:ext cx="24384000" cy="13716000"/>
          </a:xfrm>
          <a:prstGeom prst="rect">
            <a:avLst/>
          </a:prstGeom>
          <a:solidFill>
            <a:srgbClr val="E3D88B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10" name="NIKHEF_PATROON6.png" descr="NIKHEF_PATROON6.png">
            <a:extLst>
              <a:ext uri="{FF2B5EF4-FFF2-40B4-BE49-F238E27FC236}">
                <a16:creationId xmlns:a16="http://schemas.microsoft.com/office/drawing/2014/main" id="{97CF3DCA-6A1B-6F45-9EA9-4D7C469FCE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7928371" y="-1582402"/>
            <a:ext cx="20523598" cy="17655107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Vorm">
            <a:extLst>
              <a:ext uri="{FF2B5EF4-FFF2-40B4-BE49-F238E27FC236}">
                <a16:creationId xmlns:a16="http://schemas.microsoft.com/office/drawing/2014/main" id="{649A8509-C260-3449-8987-DC7F00F54DDA}"/>
              </a:ext>
            </a:extLst>
          </p:cNvPr>
          <p:cNvSpPr/>
          <p:nvPr userDrawn="1"/>
        </p:nvSpPr>
        <p:spPr>
          <a:xfrm rot="10800000">
            <a:off x="-107047" y="2844"/>
            <a:ext cx="17066309" cy="137103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0" y="0"/>
                </a:lnTo>
                <a:lnTo>
                  <a:pt x="6324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2" name="Tekst">
            <a:extLst>
              <a:ext uri="{FF2B5EF4-FFF2-40B4-BE49-F238E27FC236}">
                <a16:creationId xmlns:a16="http://schemas.microsoft.com/office/drawing/2014/main" id="{1BE53F92-048C-8D4C-9E5F-D05CF7DDA73A}"/>
              </a:ext>
            </a:extLst>
          </p:cNvPr>
          <p:cNvSpPr txBox="1">
            <a:spLocks noGrp="1"/>
          </p:cNvSpPr>
          <p:nvPr>
            <p:ph type="body" sz="quarter" idx="13"/>
          </p:nvPr>
        </p:nvSpPr>
        <p:spPr>
          <a:xfrm>
            <a:off x="17528911" y="7245151"/>
            <a:ext cx="6217908" cy="5820525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702677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7" name="NIKHEF_LOGO_groot3.png" descr="NIKHEF_LOGO_groot3.png">
            <a:extLst>
              <a:ext uri="{FF2B5EF4-FFF2-40B4-BE49-F238E27FC236}">
                <a16:creationId xmlns:a16="http://schemas.microsoft.com/office/drawing/2014/main" id="{6DF12E6D-91A2-994D-A848-DF0527EFDCA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/>
          </a:blip>
          <a:stretch>
            <a:fillRect/>
          </a:stretch>
        </p:blipFill>
        <p:spPr>
          <a:xfrm>
            <a:off x="634999" y="635000"/>
            <a:ext cx="5080002" cy="1995597"/>
          </a:xfrm>
          <a:prstGeom prst="rect">
            <a:avLst/>
          </a:prstGeom>
          <a:ln w="12700">
            <a:miter lim="400000"/>
          </a:ln>
        </p:spPr>
      </p:pic>
      <p:sp>
        <p:nvSpPr>
          <p:cNvPr id="19" name="Titeltekst"/>
          <p:cNvSpPr txBox="1">
            <a:spLocks noGrp="1"/>
          </p:cNvSpPr>
          <p:nvPr>
            <p:ph type="title"/>
          </p:nvPr>
        </p:nvSpPr>
        <p:spPr>
          <a:xfrm>
            <a:off x="635000" y="8365090"/>
            <a:ext cx="13963650" cy="4714852"/>
          </a:xfrm>
          <a:prstGeom prst="rect">
            <a:avLst/>
          </a:prstGeom>
        </p:spPr>
        <p:txBody>
          <a:bodyPr anchor="b"/>
          <a:lstStyle>
            <a:lvl1pPr>
              <a:defRPr sz="9000" cap="all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21" name="subtitel"/>
          <p:cNvSpPr txBox="1">
            <a:spLocks noGrp="1"/>
          </p:cNvSpPr>
          <p:nvPr>
            <p:ph type="body" sz="quarter" idx="14"/>
          </p:nvPr>
        </p:nvSpPr>
        <p:spPr>
          <a:xfrm>
            <a:off x="635000" y="7241955"/>
            <a:ext cx="13963649" cy="934684"/>
          </a:xfrm>
          <a:prstGeom prst="rect">
            <a:avLst/>
          </a:prstGeom>
        </p:spPr>
        <p:txBody>
          <a:bodyPr/>
          <a:lstStyle>
            <a:lvl1pPr>
              <a:defRPr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48380876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oorblad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">
            <a:extLst>
              <a:ext uri="{FF2B5EF4-FFF2-40B4-BE49-F238E27FC236}">
                <a16:creationId xmlns:a16="http://schemas.microsoft.com/office/drawing/2014/main" id="{66B06EEB-A8A3-C74C-B2A7-DE87A2591532}"/>
              </a:ext>
            </a:extLst>
          </p:cNvPr>
          <p:cNvSpPr/>
          <p:nvPr userDrawn="1"/>
        </p:nvSpPr>
        <p:spPr>
          <a:xfrm>
            <a:off x="0" y="0"/>
            <a:ext cx="24384000" cy="137160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14" name="NIKHEF_LOGO_groot.png" descr="NIKHEF_LOGO_groot.png">
            <a:extLst>
              <a:ext uri="{FF2B5EF4-FFF2-40B4-BE49-F238E27FC236}">
                <a16:creationId xmlns:a16="http://schemas.microsoft.com/office/drawing/2014/main" id="{4BABC599-16C3-D848-945E-83310672BBD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635000" y="635000"/>
            <a:ext cx="5080000" cy="1995597"/>
          </a:xfrm>
          <a:prstGeom prst="rect">
            <a:avLst/>
          </a:prstGeom>
          <a:ln w="12700">
            <a:miter lim="400000"/>
          </a:ln>
        </p:spPr>
      </p:pic>
      <p:pic>
        <p:nvPicPr>
          <p:cNvPr id="15" name="NIKHEF_PATROON4.png" descr="NIKHEF_PATROON4.png">
            <a:extLst>
              <a:ext uri="{FF2B5EF4-FFF2-40B4-BE49-F238E27FC236}">
                <a16:creationId xmlns:a16="http://schemas.microsoft.com/office/drawing/2014/main" id="{0244C0F4-74F7-2048-8F1E-AC8C7695EDE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/>
          </a:blip>
          <a:stretch>
            <a:fillRect/>
          </a:stretch>
        </p:blipFill>
        <p:spPr>
          <a:xfrm>
            <a:off x="4510684" y="-266700"/>
            <a:ext cx="21915832" cy="14147800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Tekst">
            <a:extLst>
              <a:ext uri="{FF2B5EF4-FFF2-40B4-BE49-F238E27FC236}">
                <a16:creationId xmlns:a16="http://schemas.microsoft.com/office/drawing/2014/main" id="{1BE53F92-048C-8D4C-9E5F-D05CF7DDA73A}"/>
              </a:ext>
            </a:extLst>
          </p:cNvPr>
          <p:cNvSpPr txBox="1">
            <a:spLocks noGrp="1"/>
          </p:cNvSpPr>
          <p:nvPr>
            <p:ph type="body" sz="quarter" idx="13"/>
          </p:nvPr>
        </p:nvSpPr>
        <p:spPr>
          <a:xfrm>
            <a:off x="17528911" y="7245151"/>
            <a:ext cx="6217908" cy="5820525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702677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iteltekst"/>
          <p:cNvSpPr txBox="1">
            <a:spLocks noGrp="1"/>
          </p:cNvSpPr>
          <p:nvPr>
            <p:ph type="title"/>
          </p:nvPr>
        </p:nvSpPr>
        <p:spPr>
          <a:xfrm>
            <a:off x="635000" y="8365090"/>
            <a:ext cx="13963650" cy="4714852"/>
          </a:xfrm>
          <a:prstGeom prst="rect">
            <a:avLst/>
          </a:prstGeom>
        </p:spPr>
        <p:txBody>
          <a:bodyPr anchor="b"/>
          <a:lstStyle>
            <a:lvl1pPr>
              <a:defRPr sz="9000" cap="all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21" name="subtitel"/>
          <p:cNvSpPr txBox="1">
            <a:spLocks noGrp="1"/>
          </p:cNvSpPr>
          <p:nvPr>
            <p:ph type="body" sz="quarter" idx="14"/>
          </p:nvPr>
        </p:nvSpPr>
        <p:spPr>
          <a:xfrm>
            <a:off x="635000" y="7241955"/>
            <a:ext cx="13963649" cy="934684"/>
          </a:xfrm>
          <a:prstGeom prst="rect">
            <a:avLst/>
          </a:prstGeom>
        </p:spPr>
        <p:txBody>
          <a:bodyPr/>
          <a:lstStyle>
            <a:lvl1pPr>
              <a:defRPr cap="all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54751141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[A2] Beeld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Afbeelding"/>
          <p:cNvSpPr>
            <a:spLocks noGrp="1"/>
          </p:cNvSpPr>
          <p:nvPr>
            <p:ph type="pic" sz="half" idx="13"/>
          </p:nvPr>
        </p:nvSpPr>
        <p:spPr>
          <a:xfrm>
            <a:off x="635000" y="3429000"/>
            <a:ext cx="11178051" cy="8128000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/>
              <a:t>Click icon to add picture</a:t>
            </a:r>
            <a:endParaRPr/>
          </a:p>
        </p:txBody>
      </p:sp>
      <p:sp>
        <p:nvSpPr>
          <p:cNvPr id="155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12573000" y="3429000"/>
            <a:ext cx="11181358" cy="8146543"/>
          </a:xfrm>
          <a:prstGeom prst="rect">
            <a:avLst/>
          </a:prstGeom>
        </p:spPr>
        <p:txBody>
          <a:bodyPr/>
          <a:lstStyle>
            <a:lvl1pPr>
              <a:defRPr sz="550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57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  <p:sp>
        <p:nvSpPr>
          <p:cNvPr id="7" name="Tijdelijke aanduiding voor voettekst 9">
            <a:extLst>
              <a:ext uri="{FF2B5EF4-FFF2-40B4-BE49-F238E27FC236}">
                <a16:creationId xmlns:a16="http://schemas.microsoft.com/office/drawing/2014/main" id="{36FE51DB-416D-704C-AB67-C8CFF8005D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54299" y="12286189"/>
            <a:ext cx="17553941" cy="13356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30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nl-NL"/>
              <a:t>Presentatie titel</a:t>
            </a:r>
          </a:p>
        </p:txBody>
      </p:sp>
      <p:sp>
        <p:nvSpPr>
          <p:cNvPr id="8" name="HOOFDTITEL VAN DEZE SLIDE, EVENTUEEL OVER MEERDERE REGELS.">
            <a:extLst>
              <a:ext uri="{FF2B5EF4-FFF2-40B4-BE49-F238E27FC236}">
                <a16:creationId xmlns:a16="http://schemas.microsoft.com/office/drawing/2014/main" id="{12ACE7C3-24DA-554C-BDDF-E97B05F32320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635000" y="635000"/>
            <a:ext cx="23114000" cy="1804289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7000" cap="all">
                <a:solidFill>
                  <a:srgbClr val="E6223D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06442093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[A3] Tekst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  <p:sp>
        <p:nvSpPr>
          <p:cNvPr id="196" name="Hoofdtekst"/>
          <p:cNvSpPr txBox="1">
            <a:spLocks noGrp="1"/>
          </p:cNvSpPr>
          <p:nvPr>
            <p:ph type="body" sz="half" idx="13" hasCustomPrompt="1"/>
          </p:nvPr>
        </p:nvSpPr>
        <p:spPr>
          <a:xfrm>
            <a:off x="635000" y="3429000"/>
            <a:ext cx="11181358" cy="8146543"/>
          </a:xfrm>
          <a:prstGeom prst="rect">
            <a:avLst/>
          </a:prstGeom>
        </p:spPr>
        <p:txBody>
          <a:bodyPr/>
          <a:lstStyle>
            <a:lvl1pPr>
              <a:defRPr sz="550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97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12573000" y="3429000"/>
            <a:ext cx="11181358" cy="8146543"/>
          </a:xfrm>
          <a:prstGeom prst="rect">
            <a:avLst/>
          </a:prstGeom>
        </p:spPr>
        <p:txBody>
          <a:bodyPr/>
          <a:lstStyle>
            <a:lvl1pPr>
              <a:defRPr sz="550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7" name="Tijdelijke aanduiding voor voettekst 9">
            <a:extLst>
              <a:ext uri="{FF2B5EF4-FFF2-40B4-BE49-F238E27FC236}">
                <a16:creationId xmlns:a16="http://schemas.microsoft.com/office/drawing/2014/main" id="{B83153A6-F6AA-7F44-8E1F-AAB407344F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54299" y="12286189"/>
            <a:ext cx="17553941" cy="13356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30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nl-NL"/>
              <a:t>Presentatie titel</a:t>
            </a:r>
          </a:p>
        </p:txBody>
      </p:sp>
      <p:sp>
        <p:nvSpPr>
          <p:cNvPr id="8" name="HOOFDTITEL VAN DEZE SLIDE, EVENTUEEL OVER MEERDERE REGELS.">
            <a:extLst>
              <a:ext uri="{FF2B5EF4-FFF2-40B4-BE49-F238E27FC236}">
                <a16:creationId xmlns:a16="http://schemas.microsoft.com/office/drawing/2014/main" id="{DC859610-B140-AC4F-91F1-D90108BC3EA2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635000" y="635000"/>
            <a:ext cx="23114000" cy="1804289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7000" cap="all">
                <a:solidFill>
                  <a:srgbClr val="E6223D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"/>
          <p:cNvSpPr/>
          <p:nvPr/>
        </p:nvSpPr>
        <p:spPr>
          <a:xfrm>
            <a:off x="0" y="12192000"/>
            <a:ext cx="24384000" cy="1524000"/>
          </a:xfrm>
          <a:prstGeom prst="rect">
            <a:avLst/>
          </a:pr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" name="Vorm"/>
          <p:cNvSpPr/>
          <p:nvPr/>
        </p:nvSpPr>
        <p:spPr>
          <a:xfrm>
            <a:off x="-1" y="12192000"/>
            <a:ext cx="244917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" name="Vorm"/>
          <p:cNvSpPr/>
          <p:nvPr/>
        </p:nvSpPr>
        <p:spPr>
          <a:xfrm rot="10800000">
            <a:off x="20555686" y="12192000"/>
            <a:ext cx="382831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5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704850" y="12782359"/>
            <a:ext cx="436372" cy="343282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ctr">
            <a:spAutoFit/>
          </a:bodyPr>
          <a:lstStyle>
            <a:lvl1pPr>
              <a:defRPr sz="3000" cap="none"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rPr/>
              <a:t>‹#›</a:t>
            </a:fld>
            <a:endParaRPr/>
          </a:p>
        </p:txBody>
      </p:sp>
      <p:pic>
        <p:nvPicPr>
          <p:cNvPr id="7" name="NIKHEF_LOGO.png" descr="NIKHEF_LOGO.png"/>
          <p:cNvPicPr>
            <a:picLocks noChangeAspect="1"/>
          </p:cNvPicPr>
          <p:nvPr/>
        </p:nvPicPr>
        <p:blipFill>
          <a:blip r:embed="rId42">
            <a:extLst/>
          </a:blip>
          <a:stretch>
            <a:fillRect/>
          </a:stretch>
        </p:blipFill>
        <p:spPr>
          <a:xfrm>
            <a:off x="21534966" y="12538392"/>
            <a:ext cx="2123754" cy="831216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Hoofdtekst - niveau één…"/>
          <p:cNvSpPr txBox="1">
            <a:spLocks noGrp="1"/>
          </p:cNvSpPr>
          <p:nvPr>
            <p:ph type="body" idx="1"/>
          </p:nvPr>
        </p:nvSpPr>
        <p:spPr>
          <a:xfrm>
            <a:off x="635000" y="647282"/>
            <a:ext cx="11023600" cy="109282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/>
          <a:p>
            <a:r>
              <a:rPr dirty="0" err="1"/>
              <a:t>Hoofdtekst</a:t>
            </a:r>
            <a:r>
              <a:rPr dirty="0"/>
              <a:t> - </a:t>
            </a:r>
            <a:r>
              <a:rPr dirty="0" err="1"/>
              <a:t>niveau</a:t>
            </a:r>
            <a:r>
              <a:rPr dirty="0"/>
              <a:t> </a:t>
            </a:r>
            <a:r>
              <a:rPr dirty="0" err="1"/>
              <a:t>één</a:t>
            </a:r>
            <a:endParaRPr dirty="0"/>
          </a:p>
          <a:p>
            <a:pPr lvl="1"/>
            <a:r>
              <a:rPr dirty="0" err="1"/>
              <a:t>Hoofdtekst</a:t>
            </a:r>
            <a:r>
              <a:rPr dirty="0"/>
              <a:t> - </a:t>
            </a:r>
            <a:r>
              <a:rPr dirty="0" err="1"/>
              <a:t>niveau</a:t>
            </a:r>
            <a:r>
              <a:rPr dirty="0"/>
              <a:t> twee</a:t>
            </a:r>
          </a:p>
          <a:p>
            <a:pPr lvl="2"/>
            <a:r>
              <a:rPr dirty="0" err="1"/>
              <a:t>Hoofdtekst</a:t>
            </a:r>
            <a:r>
              <a:rPr dirty="0"/>
              <a:t> - </a:t>
            </a:r>
            <a:r>
              <a:rPr dirty="0" err="1"/>
              <a:t>niveau</a:t>
            </a:r>
            <a:r>
              <a:rPr dirty="0"/>
              <a:t> </a:t>
            </a:r>
            <a:r>
              <a:rPr dirty="0" err="1"/>
              <a:t>drie</a:t>
            </a:r>
            <a:endParaRPr dirty="0"/>
          </a:p>
          <a:p>
            <a:pPr lvl="3"/>
            <a:r>
              <a:rPr dirty="0" err="1"/>
              <a:t>Hoofdtekst</a:t>
            </a:r>
            <a:r>
              <a:rPr dirty="0"/>
              <a:t> - </a:t>
            </a:r>
            <a:r>
              <a:rPr dirty="0" err="1"/>
              <a:t>niveau</a:t>
            </a:r>
            <a:r>
              <a:rPr dirty="0"/>
              <a:t> </a:t>
            </a:r>
            <a:r>
              <a:rPr dirty="0" err="1"/>
              <a:t>vier</a:t>
            </a:r>
            <a:endParaRPr dirty="0"/>
          </a:p>
          <a:p>
            <a:pPr lvl="4"/>
            <a:r>
              <a:rPr dirty="0" err="1"/>
              <a:t>Hoofdtekst</a:t>
            </a:r>
            <a:r>
              <a:rPr dirty="0"/>
              <a:t> - </a:t>
            </a:r>
            <a:r>
              <a:rPr dirty="0" err="1"/>
              <a:t>niveau</a:t>
            </a:r>
            <a:r>
              <a:rPr dirty="0"/>
              <a:t> </a:t>
            </a:r>
            <a:r>
              <a:rPr dirty="0" err="1"/>
              <a:t>vijf</a:t>
            </a:r>
            <a:endParaRPr dirty="0"/>
          </a:p>
        </p:txBody>
      </p:sp>
      <p:sp>
        <p:nvSpPr>
          <p:cNvPr id="10" name="Tijdelijke aanduiding voor voettekst 9">
            <a:extLst>
              <a:ext uri="{FF2B5EF4-FFF2-40B4-BE49-F238E27FC236}">
                <a16:creationId xmlns:a16="http://schemas.microsoft.com/office/drawing/2014/main" id="{69D6A5BF-E03A-3B42-9900-EB97AADCDC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54299" y="12286189"/>
            <a:ext cx="17553941" cy="13356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30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nl-NL"/>
              <a:t>Presentatie titel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700" r:id="rId8"/>
    <p:sldLayoutId id="2147483662" r:id="rId9"/>
    <p:sldLayoutId id="2147483701" r:id="rId10"/>
    <p:sldLayoutId id="2147483668" r:id="rId11"/>
    <p:sldLayoutId id="2147483660" r:id="rId12"/>
    <p:sldLayoutId id="2147483704" r:id="rId13"/>
    <p:sldLayoutId id="2147483705" r:id="rId14"/>
    <p:sldLayoutId id="2147483706" r:id="rId15"/>
    <p:sldLayoutId id="2147483707" r:id="rId16"/>
    <p:sldLayoutId id="2147483703" r:id="rId17"/>
    <p:sldLayoutId id="2147483661" r:id="rId18"/>
    <p:sldLayoutId id="2147483664" r:id="rId19"/>
    <p:sldLayoutId id="2147483667" r:id="rId20"/>
    <p:sldLayoutId id="2147483702" r:id="rId21"/>
    <p:sldLayoutId id="2147483697" r:id="rId22"/>
    <p:sldLayoutId id="2147483674" r:id="rId23"/>
    <p:sldLayoutId id="2147483677" r:id="rId24"/>
    <p:sldLayoutId id="2147483698" r:id="rId25"/>
    <p:sldLayoutId id="2147483699" r:id="rId26"/>
    <p:sldLayoutId id="2147483672" r:id="rId27"/>
    <p:sldLayoutId id="2147483675" r:id="rId28"/>
    <p:sldLayoutId id="2147483678" r:id="rId29"/>
    <p:sldLayoutId id="2147483681" r:id="rId30"/>
    <p:sldLayoutId id="2147483684" r:id="rId31"/>
    <p:sldLayoutId id="2147483673" r:id="rId32"/>
    <p:sldLayoutId id="2147483676" r:id="rId33"/>
    <p:sldLayoutId id="2147483679" r:id="rId34"/>
    <p:sldLayoutId id="2147483682" r:id="rId35"/>
    <p:sldLayoutId id="2147483685" r:id="rId36"/>
    <p:sldLayoutId id="2147483686" r:id="rId37"/>
    <p:sldLayoutId id="2147483688" r:id="rId38"/>
    <p:sldLayoutId id="2147483689" r:id="rId39"/>
    <p:sldLayoutId id="2147483690" r:id="rId40"/>
  </p:sldLayoutIdLst>
  <p:transition spd="med"/>
  <p:hf hdr="0" dt="0"/>
  <p:txStyles>
    <p:titleStyle>
      <a:lvl1pPr marL="0" marR="0" indent="0" algn="l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228600" algn="l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457200" algn="l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685800" algn="l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914400" algn="l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1143000" algn="l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1371600" algn="l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1600200" algn="l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1828800" algn="l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9pPr>
    </p:titleStyle>
    <p:bodyStyle>
      <a:lvl1pPr marL="0" marR="0" indent="0" algn="l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5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228600" algn="l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0" i="0" u="none" strike="noStrike" cap="none" spc="0" baseline="0">
          <a:ln>
            <a:noFill/>
          </a:ln>
          <a:solidFill>
            <a:schemeClr val="tx2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457200" algn="l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5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685800" algn="l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ln>
            <a:noFill/>
          </a:ln>
          <a:solidFill>
            <a:schemeClr val="accent3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914400" algn="l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ln>
            <a:noFill/>
          </a:ln>
          <a:solidFill>
            <a:schemeClr val="accent3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1143000" algn="l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1371600" algn="l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1600200" algn="l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1828800" algn="l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9pPr>
    </p:bodyStyle>
    <p:otherStyle>
      <a:lvl1pPr marL="0" marR="0" indent="0" algn="l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228600" algn="l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457200" algn="l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685800" algn="l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914400" algn="l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1143000" algn="l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1371600" algn="l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1600200" algn="l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1828800" algn="l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F0D613B-41F9-3347-BB1A-984344FCAA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Education and research school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60B9526-CCA7-6247-862D-C05F75FF04A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231533" y="7219510"/>
            <a:ext cx="6514970" cy="5820525"/>
          </a:xfrm>
        </p:spPr>
        <p:txBody>
          <a:bodyPr/>
          <a:lstStyle/>
          <a:p>
            <a:r>
              <a:rPr lang="en-US" dirty="0"/>
              <a:t>Patrick </a:t>
            </a:r>
            <a:r>
              <a:rPr lang="en-US" dirty="0" err="1"/>
              <a:t>Decowski</a:t>
            </a:r>
            <a:endParaRPr lang="en-US"/>
          </a:p>
          <a:p>
            <a:r>
              <a:rPr lang="en-US" err="1"/>
              <a:t>decowski@nikhef.nl</a:t>
            </a:r>
            <a:endParaRPr lang="en-US"/>
          </a:p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6D08E3D-3F43-7E48-9CD1-453B766BCB4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RECFA Amsterdam, oct 19, 2018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7BB628D-D397-074A-A697-1EB5735309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05649" y="12233410"/>
            <a:ext cx="4095751" cy="135272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A1CE46E-775A-4841-8468-E5DDB7F7C2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12130" y="12522510"/>
            <a:ext cx="6277077" cy="10350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31156E5-C864-5A48-9C9A-6D21E6867468}"/>
              </a:ext>
            </a:extLst>
          </p:cNvPr>
          <p:cNvSpPr txBox="1"/>
          <p:nvPr/>
        </p:nvSpPr>
        <p:spPr>
          <a:xfrm>
            <a:off x="24203026" y="-101600"/>
            <a:ext cx="330219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475924170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DEF7340-4637-2144-A939-7BA66F4D0F8F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10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E0F7E22-E12F-DC40-9411-61888E26BB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l-NL"/>
              <a:t>Presentatie titel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FE7DFD-F617-BC4B-80CB-8956C6C3E5EF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635000" y="2481647"/>
            <a:ext cx="11181358" cy="8146543"/>
          </a:xfrm>
        </p:spPr>
        <p:txBody>
          <a:bodyPr/>
          <a:lstStyle/>
          <a:p>
            <a:r>
              <a:rPr lang="en-US" sz="4000" dirty="0"/>
              <a:t>Past Topical Lectures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tx2"/>
                </a:solidFill>
              </a:rPr>
              <a:t>Dec 18: Statistics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tx2"/>
                </a:solidFill>
              </a:rPr>
              <a:t>Jun 18: Physics at Future accelerators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tx2"/>
                </a:solidFill>
              </a:rPr>
              <a:t>April 18: Machine Learning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tx2"/>
                </a:solidFill>
              </a:rPr>
              <a:t>Dec 17: Dark Matter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tx2"/>
                </a:solidFill>
              </a:rPr>
              <a:t>Jun 17: Gravitational Waves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tx2"/>
                </a:solidFill>
              </a:rPr>
              <a:t>Mar 17: Symmetries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tx2"/>
                </a:solidFill>
              </a:rPr>
              <a:t>Dec 16: Flavor Physics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tx2"/>
                </a:solidFill>
              </a:rPr>
              <a:t>Jun 16: Statistics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tx2"/>
                </a:solidFill>
              </a:rPr>
              <a:t>Apr 16: Higgs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tx2"/>
                </a:solidFill>
              </a:rPr>
              <a:t>Dec 15: Neutrino Physics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tx2"/>
                </a:solidFill>
              </a:rPr>
              <a:t>Jun 15: Kinetic Th, Hydro and Ads/CFT to model Heavy Ions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sz="400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04B0ED7-0E7E-0448-A365-1B3ACF74370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35000" y="635000"/>
            <a:ext cx="23114000" cy="1077218"/>
          </a:xfrm>
        </p:spPr>
        <p:txBody>
          <a:bodyPr/>
          <a:lstStyle/>
          <a:p>
            <a:r>
              <a:rPr lang="en-US" dirty="0"/>
              <a:t>OSAF Topical Lectures &amp; Courses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78252110-9A5F-6C42-9782-F8E6BF3E6D0D}"/>
              </a:ext>
            </a:extLst>
          </p:cNvPr>
          <p:cNvSpPr txBox="1">
            <a:spLocks/>
          </p:cNvSpPr>
          <p:nvPr/>
        </p:nvSpPr>
        <p:spPr>
          <a:xfrm>
            <a:off x="12808131" y="2481646"/>
            <a:ext cx="11181358" cy="81465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marL="0" marR="0" indent="0" algn="l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228600" algn="l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000" b="0" i="0" u="none" strike="noStrike" cap="none" spc="0" baseline="0">
                <a:ln>
                  <a:noFill/>
                </a:ln>
                <a:solidFill>
                  <a:schemeClr val="tx2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457200" algn="l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500" b="0" i="0" u="none" strike="noStrike" cap="none" spc="0" baseline="0">
                <a:ln>
                  <a:noFill/>
                </a:ln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685800" algn="l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0" i="0" u="none" strike="noStrike" cap="none" spc="0" baseline="0">
                <a:ln>
                  <a:noFill/>
                </a:ln>
                <a:solidFill>
                  <a:schemeClr val="accent3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914400" algn="l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0" i="0" u="none" strike="noStrike" cap="none" spc="0" baseline="0">
                <a:ln>
                  <a:noFill/>
                </a:ln>
                <a:solidFill>
                  <a:schemeClr val="accent3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1143000" algn="l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5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1371600" algn="l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5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1600200" algn="l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5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1828800" algn="l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5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 sz="4000" dirty="0"/>
              <a:t>Courses offered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tx2"/>
                </a:solidFill>
              </a:rPr>
              <a:t>Taking charge of your PhD project (obligatory)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tx2"/>
                </a:solidFill>
              </a:rPr>
              <a:t>The art of presenting science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tx2"/>
                </a:solidFill>
              </a:rPr>
              <a:t>Being successful in Dutch organizations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tx2"/>
                </a:solidFill>
              </a:rPr>
              <a:t>Business Orientation Week (</a:t>
            </a:r>
            <a:r>
              <a:rPr lang="en-US" sz="4000" dirty="0" err="1">
                <a:solidFill>
                  <a:schemeClr val="tx2"/>
                </a:solidFill>
              </a:rPr>
              <a:t>Nyenrode</a:t>
            </a:r>
            <a:r>
              <a:rPr lang="en-US" sz="4000" dirty="0">
                <a:solidFill>
                  <a:schemeClr val="tx2"/>
                </a:solidFill>
              </a:rPr>
              <a:t> Business University)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tx2"/>
                </a:solidFill>
              </a:rPr>
              <a:t>Write it right (scientific writing skills)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tx2"/>
                </a:solidFill>
              </a:rPr>
              <a:t>Teaching and Learning 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sz="4000" dirty="0"/>
          </a:p>
          <a:p>
            <a:r>
              <a:rPr lang="en-US" sz="4000" dirty="0"/>
              <a:t>In addition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tx2"/>
                </a:solidFill>
              </a:rPr>
              <a:t>C++ programming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tx2"/>
                </a:solidFill>
              </a:rPr>
              <a:t>Python programming</a:t>
            </a:r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45B61734-D4D7-C34B-B1BB-C363406D01D5}"/>
              </a:ext>
            </a:extLst>
          </p:cNvPr>
          <p:cNvSpPr txBox="1">
            <a:spLocks/>
          </p:cNvSpPr>
          <p:nvPr/>
        </p:nvSpPr>
        <p:spPr>
          <a:xfrm>
            <a:off x="2734959" y="12341403"/>
            <a:ext cx="17553941" cy="1335619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nl-NL" sz="30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2286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000" b="0" i="0" u="none" strike="noStrike" cap="all" spc="0" normalizeH="0" baseline="0">
                <a:ln>
                  <a:noFill/>
                </a:ln>
                <a:solidFill>
                  <a:srgbClr val="E6223D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4572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000" b="0" i="0" u="none" strike="noStrike" cap="all" spc="0" normalizeH="0" baseline="0">
                <a:ln>
                  <a:noFill/>
                </a:ln>
                <a:solidFill>
                  <a:srgbClr val="E6223D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6858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000" b="0" i="0" u="none" strike="noStrike" cap="all" spc="0" normalizeH="0" baseline="0">
                <a:ln>
                  <a:noFill/>
                </a:ln>
                <a:solidFill>
                  <a:srgbClr val="E6223D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9144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000" b="0" i="0" u="none" strike="noStrike" cap="all" spc="0" normalizeH="0" baseline="0">
                <a:ln>
                  <a:noFill/>
                </a:ln>
                <a:solidFill>
                  <a:srgbClr val="E6223D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11430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000" b="0" i="0" u="none" strike="noStrike" cap="all" spc="0" normalizeH="0" baseline="0">
                <a:ln>
                  <a:noFill/>
                </a:ln>
                <a:solidFill>
                  <a:srgbClr val="E6223D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13716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000" b="0" i="0" u="none" strike="noStrike" cap="all" spc="0" normalizeH="0" baseline="0">
                <a:ln>
                  <a:noFill/>
                </a:ln>
                <a:solidFill>
                  <a:srgbClr val="E6223D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16002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000" b="0" i="0" u="none" strike="noStrike" cap="all" spc="0" normalizeH="0" baseline="0">
                <a:ln>
                  <a:noFill/>
                </a:ln>
                <a:solidFill>
                  <a:srgbClr val="E6223D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18288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000" b="0" i="0" u="none" strike="noStrike" cap="all" spc="0" normalizeH="0" baseline="0">
                <a:ln>
                  <a:noFill/>
                </a:ln>
                <a:solidFill>
                  <a:srgbClr val="E6223D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/>
              <a:t>Patrick Decowski / Education and Research School</a:t>
            </a:r>
          </a:p>
        </p:txBody>
      </p:sp>
    </p:spTree>
    <p:extLst>
      <p:ext uri="{BB962C8B-B14F-4D97-AF65-F5344CB8AC3E}">
        <p14:creationId xmlns:p14="http://schemas.microsoft.com/office/powerpoint/2010/main" val="3288648288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0E5E545-6864-EC42-A0E3-A1512937269C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11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CD4BD4-B1CD-244E-BB2E-A859D17665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l-NL"/>
              <a:t>Presentatie titel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89331F-8BFF-5F47-AE02-9BFE67FD19B8}"/>
              </a:ext>
            </a:extLst>
          </p:cNvPr>
          <p:cNvSpPr>
            <a:spLocks noGrp="1"/>
          </p:cNvSpPr>
          <p:nvPr>
            <p:ph type="body" sz="half" idx="13"/>
          </p:nvPr>
        </p:nvSpPr>
        <p:spPr/>
        <p:txBody>
          <a:bodyPr/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dirty="0"/>
              <a:t>Run by: </a:t>
            </a:r>
          </a:p>
          <a:p>
            <a:pPr marL="685800" lvl="1" indent="-685800">
              <a:buFont typeface="Arial" panose="020B0604020202020204" pitchFamily="34" charset="0"/>
              <a:buChar char="•"/>
            </a:pPr>
            <a:r>
              <a:rPr lang="en-US" sz="4400" dirty="0"/>
              <a:t>University of Amsterdam</a:t>
            </a:r>
          </a:p>
          <a:p>
            <a:pPr marL="685800" lvl="1" indent="-685800">
              <a:buFont typeface="Arial" panose="020B0604020202020204" pitchFamily="34" charset="0"/>
              <a:buChar char="•"/>
            </a:pPr>
            <a:r>
              <a:rPr lang="en-US" sz="4400" dirty="0" err="1"/>
              <a:t>Vrije</a:t>
            </a:r>
            <a:r>
              <a:rPr lang="en-US" sz="4400" dirty="0"/>
              <a:t> </a:t>
            </a:r>
            <a:r>
              <a:rPr lang="en-US" sz="4400" dirty="0" err="1"/>
              <a:t>Universiteit</a:t>
            </a:r>
            <a:r>
              <a:rPr lang="en-US" sz="4400" dirty="0"/>
              <a:t> Amsterdam</a:t>
            </a:r>
          </a:p>
          <a:p>
            <a:pPr marL="685800" lvl="1" indent="-685800">
              <a:buFont typeface="Arial" panose="020B0604020202020204" pitchFamily="34" charset="0"/>
              <a:buChar char="•"/>
            </a:pPr>
            <a:r>
              <a:rPr lang="en-US" sz="4400" dirty="0"/>
              <a:t>University of Groningen</a:t>
            </a:r>
          </a:p>
          <a:p>
            <a:pPr marL="685800" lvl="1" indent="-685800">
              <a:buFont typeface="Arial" panose="020B0604020202020204" pitchFamily="34" charset="0"/>
              <a:buChar char="•"/>
            </a:pPr>
            <a:r>
              <a:rPr lang="en-US" sz="4400" dirty="0"/>
              <a:t>Leiden University</a:t>
            </a:r>
          </a:p>
          <a:p>
            <a:pPr marL="685800" lvl="1" indent="-685800">
              <a:buFont typeface="Arial" panose="020B0604020202020204" pitchFamily="34" charset="0"/>
              <a:buChar char="•"/>
            </a:pPr>
            <a:r>
              <a:rPr lang="en-US" sz="4400" dirty="0"/>
              <a:t>Radboud University Nijmegen</a:t>
            </a:r>
          </a:p>
          <a:p>
            <a:pPr marL="685800" lvl="1" indent="-685800">
              <a:buFont typeface="Arial" panose="020B0604020202020204" pitchFamily="34" charset="0"/>
              <a:buChar char="•"/>
            </a:pPr>
            <a:r>
              <a:rPr lang="en-US" sz="4400" dirty="0"/>
              <a:t>Utrecht University</a:t>
            </a:r>
          </a:p>
          <a:p>
            <a:pPr marL="685800" lvl="1" indent="-685800">
              <a:buFont typeface="Arial" panose="020B0604020202020204" pitchFamily="34" charset="0"/>
              <a:buChar char="•"/>
            </a:pPr>
            <a:r>
              <a:rPr lang="en-US" sz="4400" dirty="0" err="1"/>
              <a:t>Nikhef</a:t>
            </a:r>
            <a:endParaRPr lang="en-US" sz="4400" dirty="0"/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dirty="0"/>
              <a:t>Chair: D. Baumann (</a:t>
            </a:r>
            <a:r>
              <a:rPr lang="en-US" sz="4800" dirty="0" err="1"/>
              <a:t>UvA</a:t>
            </a:r>
            <a:r>
              <a:rPr lang="en-US" sz="4800" dirty="0"/>
              <a:t>)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58F30B2-CEAC-FC4A-B2DC-B0833B47488E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11386457" y="3429000"/>
            <a:ext cx="12367901" cy="8146543"/>
          </a:xfrm>
        </p:spPr>
        <p:txBody>
          <a:bodyPr/>
          <a:lstStyle/>
          <a:p>
            <a:r>
              <a:rPr lang="en-US" sz="4800" dirty="0"/>
              <a:t>Two themes: </a:t>
            </a:r>
          </a:p>
          <a:p>
            <a:pPr marL="914400" lvl="1" indent="-914400">
              <a:buFont typeface="+mj-lt"/>
              <a:buAutoNum type="arabicPeriod"/>
            </a:pPr>
            <a:r>
              <a:rPr lang="en-US" sz="4400" dirty="0"/>
              <a:t>Particle physics, cosmology, quantum gravity and string theory</a:t>
            </a:r>
          </a:p>
          <a:p>
            <a:pPr marL="914400" lvl="1" indent="-914400">
              <a:buFont typeface="+mj-lt"/>
              <a:buAutoNum type="arabicPeriod"/>
            </a:pPr>
            <a:r>
              <a:rPr lang="en-US" sz="4400" dirty="0"/>
              <a:t>Quantum matter, quantum information, soft condensed matter and biophysics</a:t>
            </a:r>
          </a:p>
          <a:p>
            <a:endParaRPr lang="en-US" sz="4800" dirty="0"/>
          </a:p>
          <a:p>
            <a:r>
              <a:rPr lang="en-US" sz="4800" dirty="0"/>
              <a:t>Nationally, about 120 PhDs in program </a:t>
            </a:r>
          </a:p>
          <a:p>
            <a:r>
              <a:rPr lang="en-US" sz="4800" dirty="0"/>
              <a:t>Small fraction at </a:t>
            </a:r>
            <a:r>
              <a:rPr lang="en-US" sz="4800" dirty="0" err="1"/>
              <a:t>Nikhef</a:t>
            </a:r>
            <a:endParaRPr lang="en-US" sz="480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9BB1D34-7A06-8543-BB05-E5ED8245EDC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35000" y="635000"/>
            <a:ext cx="23114000" cy="1077218"/>
          </a:xfrm>
        </p:spPr>
        <p:txBody>
          <a:bodyPr/>
          <a:lstStyle/>
          <a:p>
            <a:r>
              <a:rPr lang="en-US"/>
              <a:t>DRSTP Research school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BCB4431-134B-2244-890C-DC0A6DAF677D}"/>
              </a:ext>
            </a:extLst>
          </p:cNvPr>
          <p:cNvSpPr txBox="1"/>
          <p:nvPr/>
        </p:nvSpPr>
        <p:spPr>
          <a:xfrm>
            <a:off x="3570514" y="2029049"/>
            <a:ext cx="16030029" cy="12105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en-US" sz="3600" cap="none">
                <a:solidFill>
                  <a:schemeClr val="bg1"/>
                </a:solidFill>
              </a:rPr>
              <a:t>Aim: to structure and coordinate the graduate education in theoretical physics </a:t>
            </a: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 err="1">
              <a:ln>
                <a:noFill/>
              </a:ln>
              <a:solidFill>
                <a:schemeClr val="bg1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D543A2F2-1204-CD4F-8AE4-67D70BA9A8AA}"/>
              </a:ext>
            </a:extLst>
          </p:cNvPr>
          <p:cNvSpPr txBox="1">
            <a:spLocks/>
          </p:cNvSpPr>
          <p:nvPr/>
        </p:nvSpPr>
        <p:spPr>
          <a:xfrm>
            <a:off x="2734959" y="12341403"/>
            <a:ext cx="17553941" cy="1335619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nl-NL" sz="30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2286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000" b="0" i="0" u="none" strike="noStrike" cap="all" spc="0" normalizeH="0" baseline="0">
                <a:ln>
                  <a:noFill/>
                </a:ln>
                <a:solidFill>
                  <a:srgbClr val="E6223D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4572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000" b="0" i="0" u="none" strike="noStrike" cap="all" spc="0" normalizeH="0" baseline="0">
                <a:ln>
                  <a:noFill/>
                </a:ln>
                <a:solidFill>
                  <a:srgbClr val="E6223D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6858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000" b="0" i="0" u="none" strike="noStrike" cap="all" spc="0" normalizeH="0" baseline="0">
                <a:ln>
                  <a:noFill/>
                </a:ln>
                <a:solidFill>
                  <a:srgbClr val="E6223D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9144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000" b="0" i="0" u="none" strike="noStrike" cap="all" spc="0" normalizeH="0" baseline="0">
                <a:ln>
                  <a:noFill/>
                </a:ln>
                <a:solidFill>
                  <a:srgbClr val="E6223D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11430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000" b="0" i="0" u="none" strike="noStrike" cap="all" spc="0" normalizeH="0" baseline="0">
                <a:ln>
                  <a:noFill/>
                </a:ln>
                <a:solidFill>
                  <a:srgbClr val="E6223D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13716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000" b="0" i="0" u="none" strike="noStrike" cap="all" spc="0" normalizeH="0" baseline="0">
                <a:ln>
                  <a:noFill/>
                </a:ln>
                <a:solidFill>
                  <a:srgbClr val="E6223D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16002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000" b="0" i="0" u="none" strike="noStrike" cap="all" spc="0" normalizeH="0" baseline="0">
                <a:ln>
                  <a:noFill/>
                </a:ln>
                <a:solidFill>
                  <a:srgbClr val="E6223D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18288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000" b="0" i="0" u="none" strike="noStrike" cap="all" spc="0" normalizeH="0" baseline="0">
                <a:ln>
                  <a:noFill/>
                </a:ln>
                <a:solidFill>
                  <a:srgbClr val="E6223D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/>
              <a:t>Patrick Decowski / Education and Research School</a:t>
            </a:r>
          </a:p>
        </p:txBody>
      </p:sp>
    </p:spTree>
    <p:extLst>
      <p:ext uri="{BB962C8B-B14F-4D97-AF65-F5344CB8AC3E}">
        <p14:creationId xmlns:p14="http://schemas.microsoft.com/office/powerpoint/2010/main" val="1436578300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A1FC7D7-2CBC-3C4C-AA20-3FD016548EBA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12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780D3A2-E63B-6444-B417-124DAC1B69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l-NL"/>
              <a:t>Presentatie titel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83B18B-B99C-4145-B6D3-32084969171C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634999" y="3429000"/>
            <a:ext cx="13665201" cy="8146543"/>
          </a:xfrm>
        </p:spPr>
        <p:txBody>
          <a:bodyPr/>
          <a:lstStyle/>
          <a:p>
            <a:r>
              <a:rPr lang="en-US" sz="4000" dirty="0"/>
              <a:t>Compulsory program consists of: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/>
              <a:t>All PhD students attend twice one of</a:t>
            </a:r>
          </a:p>
          <a:p>
            <a:pPr marL="571500" lvl="1" indent="-571500">
              <a:buFont typeface="Arial" panose="020B0604020202020204" pitchFamily="34" charset="0"/>
              <a:buChar char="•"/>
            </a:pPr>
            <a:r>
              <a:rPr lang="en-US" sz="4000" dirty="0"/>
              <a:t>PhD School for Theoretical High Energy Physics</a:t>
            </a:r>
          </a:p>
          <a:p>
            <a:pPr marL="571500" lvl="1" indent="-571500">
              <a:buFont typeface="Arial" panose="020B0604020202020204" pitchFamily="34" charset="0"/>
              <a:buChar char="•"/>
            </a:pPr>
            <a:r>
              <a:rPr lang="en-US" sz="4000" dirty="0"/>
              <a:t>PhD School for Statistical Physics and Theory of Condensed Matter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/>
              <a:t>One to two week long schools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0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/>
              <a:t>Annual PhD day</a:t>
            </a:r>
          </a:p>
          <a:p>
            <a:pPr marL="571500" lvl="1" indent="-571500">
              <a:buFont typeface="Arial" panose="020B0604020202020204" pitchFamily="34" charset="0"/>
              <a:buChar char="•"/>
            </a:pPr>
            <a:r>
              <a:rPr lang="en-US" sz="4000" dirty="0"/>
              <a:t>Students present their work </a:t>
            </a:r>
          </a:p>
          <a:p>
            <a:pPr marL="571500" lvl="1" indent="-571500">
              <a:buFont typeface="Arial" panose="020B0604020202020204" pitchFamily="34" charset="0"/>
              <a:buChar char="•"/>
            </a:pPr>
            <a:endParaRPr lang="en-US" sz="40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/>
              <a:t>Trends in Theoretical Physics symposium </a:t>
            </a:r>
          </a:p>
          <a:p>
            <a:pPr marL="571500" lvl="1" indent="-571500">
              <a:buFont typeface="Arial" panose="020B0604020202020204" pitchFamily="34" charset="0"/>
              <a:buChar char="•"/>
            </a:pPr>
            <a:endParaRPr lang="en-US" sz="350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6F9E314-5748-CE42-BA7B-10289B56928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35000" y="635000"/>
            <a:ext cx="23114000" cy="1077218"/>
          </a:xfrm>
        </p:spPr>
        <p:txBody>
          <a:bodyPr/>
          <a:lstStyle/>
          <a:p>
            <a:r>
              <a:rPr lang="en-US" dirty="0"/>
              <a:t>DRSTP Research school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D693B4D-F257-A247-B94D-E9E5EE4D5B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0720" y="635000"/>
            <a:ext cx="7548280" cy="10699750"/>
          </a:xfrm>
          <a:prstGeom prst="rect">
            <a:avLst/>
          </a:prstGeom>
        </p:spPr>
      </p:pic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705DF5B4-4A40-7442-AE02-4D1BEA4579CC}"/>
              </a:ext>
            </a:extLst>
          </p:cNvPr>
          <p:cNvSpPr txBox="1">
            <a:spLocks/>
          </p:cNvSpPr>
          <p:nvPr/>
        </p:nvSpPr>
        <p:spPr>
          <a:xfrm>
            <a:off x="2734959" y="12341403"/>
            <a:ext cx="17553941" cy="1335619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nl-NL" sz="30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2286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000" b="0" i="0" u="none" strike="noStrike" cap="all" spc="0" normalizeH="0" baseline="0">
                <a:ln>
                  <a:noFill/>
                </a:ln>
                <a:solidFill>
                  <a:srgbClr val="E6223D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4572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000" b="0" i="0" u="none" strike="noStrike" cap="all" spc="0" normalizeH="0" baseline="0">
                <a:ln>
                  <a:noFill/>
                </a:ln>
                <a:solidFill>
                  <a:srgbClr val="E6223D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6858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000" b="0" i="0" u="none" strike="noStrike" cap="all" spc="0" normalizeH="0" baseline="0">
                <a:ln>
                  <a:noFill/>
                </a:ln>
                <a:solidFill>
                  <a:srgbClr val="E6223D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9144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000" b="0" i="0" u="none" strike="noStrike" cap="all" spc="0" normalizeH="0" baseline="0">
                <a:ln>
                  <a:noFill/>
                </a:ln>
                <a:solidFill>
                  <a:srgbClr val="E6223D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11430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000" b="0" i="0" u="none" strike="noStrike" cap="all" spc="0" normalizeH="0" baseline="0">
                <a:ln>
                  <a:noFill/>
                </a:ln>
                <a:solidFill>
                  <a:srgbClr val="E6223D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13716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000" b="0" i="0" u="none" strike="noStrike" cap="all" spc="0" normalizeH="0" baseline="0">
                <a:ln>
                  <a:noFill/>
                </a:ln>
                <a:solidFill>
                  <a:srgbClr val="E6223D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16002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000" b="0" i="0" u="none" strike="noStrike" cap="all" spc="0" normalizeH="0" baseline="0">
                <a:ln>
                  <a:noFill/>
                </a:ln>
                <a:solidFill>
                  <a:srgbClr val="E6223D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18288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000" b="0" i="0" u="none" strike="noStrike" cap="all" spc="0" normalizeH="0" baseline="0">
                <a:ln>
                  <a:noFill/>
                </a:ln>
                <a:solidFill>
                  <a:srgbClr val="E6223D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/>
              <a:t>Patrick Decowski / Education and Research School</a:t>
            </a:r>
          </a:p>
        </p:txBody>
      </p:sp>
    </p:spTree>
    <p:extLst>
      <p:ext uri="{BB962C8B-B14F-4D97-AF65-F5344CB8AC3E}">
        <p14:creationId xmlns:p14="http://schemas.microsoft.com/office/powerpoint/2010/main" val="508098259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801CBC9-F7B4-7E4A-B2E0-45F049350DC1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13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E6230B-D207-494C-B548-8A6A10367B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l-NL"/>
              <a:t>Presentatie titel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7CF4783-3ED9-9E45-9937-DDDA07C80E2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35000" y="635000"/>
            <a:ext cx="23114000" cy="1077218"/>
          </a:xfrm>
        </p:spPr>
        <p:txBody>
          <a:bodyPr/>
          <a:lstStyle/>
          <a:p>
            <a:r>
              <a:rPr lang="en-US" err="1"/>
              <a:t>Phd</a:t>
            </a:r>
            <a:r>
              <a:rPr lang="en-US"/>
              <a:t> council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23A88F6-2C02-4C47-B49B-76F6C5B89A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106"/>
          <a:stretch/>
        </p:blipFill>
        <p:spPr>
          <a:xfrm>
            <a:off x="7289800" y="589764"/>
            <a:ext cx="16459200" cy="744191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4C3F813-D94F-7041-9AAF-AB6AA3CB58D9}"/>
              </a:ext>
            </a:extLst>
          </p:cNvPr>
          <p:cNvSpPr txBox="1"/>
          <p:nvPr/>
        </p:nvSpPr>
        <p:spPr>
          <a:xfrm>
            <a:off x="1141222" y="8076916"/>
            <a:ext cx="19474883" cy="379591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  <a:t>Nikhef</a:t>
            </a: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  <a:t> PhD students are represented by the </a:t>
            </a:r>
            <a:r>
              <a:rPr kumimoji="0" lang="en-US" sz="4000" b="0" i="0" u="none" strike="noStrike" cap="none" spc="0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  <a:t>Nikhef</a:t>
            </a: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  <a:t> PhD Council: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cap="none" dirty="0">
                <a:solidFill>
                  <a:schemeClr val="bg1"/>
                </a:solidFill>
              </a:rPr>
              <a:t>Independent body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cap="none" dirty="0">
                <a:solidFill>
                  <a:schemeClr val="bg1"/>
                </a:solidFill>
              </a:rPr>
              <a:t>Currently 7 members, Chair: </a:t>
            </a:r>
            <a:r>
              <a:rPr lang="en-US" sz="4000" cap="none" dirty="0" err="1">
                <a:solidFill>
                  <a:schemeClr val="bg1"/>
                </a:solidFill>
              </a:rPr>
              <a:t>Jorinde</a:t>
            </a:r>
            <a:r>
              <a:rPr lang="en-US" sz="4000" cap="none" dirty="0">
                <a:solidFill>
                  <a:schemeClr val="bg1"/>
                </a:solidFill>
              </a:rPr>
              <a:t> van der Vis</a:t>
            </a:r>
          </a:p>
          <a:p>
            <a:pPr marL="571500" marR="0" indent="-5715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4000" cap="none" dirty="0">
                <a:solidFill>
                  <a:schemeClr val="bg1"/>
                </a:solidFill>
              </a:rPr>
              <a:t>Meets 2-3 per year with all PhDs to discuss current issues, feedback on program</a:t>
            </a:r>
          </a:p>
          <a:p>
            <a:pPr marL="571500" marR="0" indent="-5715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  <a:t>Represents PhDs during OSAF meetings </a:t>
            </a:r>
          </a:p>
          <a:p>
            <a:pPr marL="571500" marR="0" indent="-5715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4000" cap="none" dirty="0">
                <a:solidFill>
                  <a:schemeClr val="bg1"/>
                </a:solidFill>
              </a:rPr>
              <a:t>Gives advice on housing, living in NL, practical graduation tips, buddy system, etc. 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DBABBE79-A66F-A442-8D65-79DF6B76A51B}"/>
              </a:ext>
            </a:extLst>
          </p:cNvPr>
          <p:cNvSpPr txBox="1">
            <a:spLocks/>
          </p:cNvSpPr>
          <p:nvPr/>
        </p:nvSpPr>
        <p:spPr>
          <a:xfrm>
            <a:off x="2734959" y="12341403"/>
            <a:ext cx="17553941" cy="1335619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nl-NL" sz="30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2286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000" b="0" i="0" u="none" strike="noStrike" cap="all" spc="0" normalizeH="0" baseline="0">
                <a:ln>
                  <a:noFill/>
                </a:ln>
                <a:solidFill>
                  <a:srgbClr val="E6223D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4572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000" b="0" i="0" u="none" strike="noStrike" cap="all" spc="0" normalizeH="0" baseline="0">
                <a:ln>
                  <a:noFill/>
                </a:ln>
                <a:solidFill>
                  <a:srgbClr val="E6223D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6858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000" b="0" i="0" u="none" strike="noStrike" cap="all" spc="0" normalizeH="0" baseline="0">
                <a:ln>
                  <a:noFill/>
                </a:ln>
                <a:solidFill>
                  <a:srgbClr val="E6223D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9144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000" b="0" i="0" u="none" strike="noStrike" cap="all" spc="0" normalizeH="0" baseline="0">
                <a:ln>
                  <a:noFill/>
                </a:ln>
                <a:solidFill>
                  <a:srgbClr val="E6223D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11430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000" b="0" i="0" u="none" strike="noStrike" cap="all" spc="0" normalizeH="0" baseline="0">
                <a:ln>
                  <a:noFill/>
                </a:ln>
                <a:solidFill>
                  <a:srgbClr val="E6223D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13716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000" b="0" i="0" u="none" strike="noStrike" cap="all" spc="0" normalizeH="0" baseline="0">
                <a:ln>
                  <a:noFill/>
                </a:ln>
                <a:solidFill>
                  <a:srgbClr val="E6223D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16002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000" b="0" i="0" u="none" strike="noStrike" cap="all" spc="0" normalizeH="0" baseline="0">
                <a:ln>
                  <a:noFill/>
                </a:ln>
                <a:solidFill>
                  <a:srgbClr val="E6223D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18288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000" b="0" i="0" u="none" strike="noStrike" cap="all" spc="0" normalizeH="0" baseline="0">
                <a:ln>
                  <a:noFill/>
                </a:ln>
                <a:solidFill>
                  <a:srgbClr val="E6223D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/>
              <a:t>Patrick Decowski / Education and Research School</a:t>
            </a:r>
          </a:p>
        </p:txBody>
      </p:sp>
    </p:spTree>
    <p:extLst>
      <p:ext uri="{BB962C8B-B14F-4D97-AF65-F5344CB8AC3E}">
        <p14:creationId xmlns:p14="http://schemas.microsoft.com/office/powerpoint/2010/main" val="323893554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724C031-4EB1-D640-AFF9-235F676E7B71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14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4484678-A0E0-3F42-932D-1C5879F73E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l-NL"/>
              <a:t>Presentatie titel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6E4D6D-3B33-E848-83B6-C9CC6E5F3974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635000" y="3429000"/>
            <a:ext cx="22275800" cy="8146543"/>
          </a:xfrm>
        </p:spPr>
        <p:txBody>
          <a:bodyPr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/>
              <a:t>There are about 20-25 PhD positions offered annually at </a:t>
            </a:r>
            <a:r>
              <a:rPr lang="en-US" sz="4000" dirty="0" err="1"/>
              <a:t>Nikhef</a:t>
            </a:r>
            <a:endParaRPr lang="en-US" sz="40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/>
              <a:t>PhDs can start throughout the year (not following academic  calendar)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/>
              <a:t>Low application rate from students that did MSc at a Dutch University (both NL &amp; int. students)</a:t>
            </a:r>
            <a:endParaRPr lang="en-US" sz="3500" dirty="0"/>
          </a:p>
          <a:p>
            <a:pPr marL="571500" lvl="1" indent="-571500">
              <a:buFont typeface="Arial" panose="020B0604020202020204" pitchFamily="34" charset="0"/>
              <a:buChar char="•"/>
            </a:pPr>
            <a:r>
              <a:rPr lang="en-US" sz="3500" dirty="0"/>
              <a:t>Dutch students seem to make their “what next” choice rather late</a:t>
            </a:r>
          </a:p>
          <a:p>
            <a:pPr marL="571500" lvl="1" indent="-571500">
              <a:buFont typeface="Arial" panose="020B0604020202020204" pitchFamily="34" charset="0"/>
              <a:buChar char="•"/>
            </a:pPr>
            <a:r>
              <a:rPr lang="en-US" sz="3500" dirty="0"/>
              <a:t>International students already decided to move for their MSc studies once, easy to move another time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0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/>
              <a:t>We recently decided to streamline the recruitment and close PhD advertisements 4x a year</a:t>
            </a:r>
          </a:p>
          <a:p>
            <a:pPr marL="571500" lvl="1" indent="-571500">
              <a:buFont typeface="Arial" panose="020B0604020202020204" pitchFamily="34" charset="0"/>
              <a:buChar char="•"/>
            </a:pPr>
            <a:r>
              <a:rPr lang="en-US" sz="3500" dirty="0"/>
              <a:t>September 15</a:t>
            </a:r>
          </a:p>
          <a:p>
            <a:pPr marL="571500" lvl="1" indent="-571500">
              <a:buFont typeface="Arial" panose="020B0604020202020204" pitchFamily="34" charset="0"/>
              <a:buChar char="•"/>
            </a:pPr>
            <a:r>
              <a:rPr lang="en-US" sz="3500" dirty="0"/>
              <a:t>January 15</a:t>
            </a:r>
          </a:p>
          <a:p>
            <a:pPr marL="571500" lvl="1" indent="-571500">
              <a:buFont typeface="Arial" panose="020B0604020202020204" pitchFamily="34" charset="0"/>
              <a:buChar char="•"/>
            </a:pPr>
            <a:r>
              <a:rPr lang="en-US" sz="3500" dirty="0"/>
              <a:t>April 15</a:t>
            </a:r>
          </a:p>
          <a:p>
            <a:pPr marL="571500" lvl="1" indent="-571500">
              <a:buFont typeface="Arial" panose="020B0604020202020204" pitchFamily="34" charset="0"/>
              <a:buChar char="•"/>
            </a:pPr>
            <a:r>
              <a:rPr lang="en-US" sz="3500" dirty="0"/>
              <a:t>June 15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/>
              <a:t>Also advertise, in addition to specific ad, through generic web page and flyers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B913308-AF7B-2242-A81A-E9FE012C288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35000" y="635000"/>
            <a:ext cx="23114000" cy="1077218"/>
          </a:xfrm>
        </p:spPr>
        <p:txBody>
          <a:bodyPr/>
          <a:lstStyle/>
          <a:p>
            <a:r>
              <a:rPr lang="en-US" err="1"/>
              <a:t>Phd</a:t>
            </a:r>
            <a:r>
              <a:rPr lang="en-US"/>
              <a:t> Recruitment</a:t>
            </a:r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3FE3AE9C-F43F-194B-8F60-DC22270C69A5}"/>
              </a:ext>
            </a:extLst>
          </p:cNvPr>
          <p:cNvSpPr txBox="1">
            <a:spLocks/>
          </p:cNvSpPr>
          <p:nvPr/>
        </p:nvSpPr>
        <p:spPr>
          <a:xfrm>
            <a:off x="2734959" y="12341403"/>
            <a:ext cx="17553941" cy="1335619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nl-NL" sz="30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2286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000" b="0" i="0" u="none" strike="noStrike" cap="all" spc="0" normalizeH="0" baseline="0">
                <a:ln>
                  <a:noFill/>
                </a:ln>
                <a:solidFill>
                  <a:srgbClr val="E6223D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4572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000" b="0" i="0" u="none" strike="noStrike" cap="all" spc="0" normalizeH="0" baseline="0">
                <a:ln>
                  <a:noFill/>
                </a:ln>
                <a:solidFill>
                  <a:srgbClr val="E6223D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6858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000" b="0" i="0" u="none" strike="noStrike" cap="all" spc="0" normalizeH="0" baseline="0">
                <a:ln>
                  <a:noFill/>
                </a:ln>
                <a:solidFill>
                  <a:srgbClr val="E6223D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9144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000" b="0" i="0" u="none" strike="noStrike" cap="all" spc="0" normalizeH="0" baseline="0">
                <a:ln>
                  <a:noFill/>
                </a:ln>
                <a:solidFill>
                  <a:srgbClr val="E6223D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11430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000" b="0" i="0" u="none" strike="noStrike" cap="all" spc="0" normalizeH="0" baseline="0">
                <a:ln>
                  <a:noFill/>
                </a:ln>
                <a:solidFill>
                  <a:srgbClr val="E6223D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13716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000" b="0" i="0" u="none" strike="noStrike" cap="all" spc="0" normalizeH="0" baseline="0">
                <a:ln>
                  <a:noFill/>
                </a:ln>
                <a:solidFill>
                  <a:srgbClr val="E6223D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16002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000" b="0" i="0" u="none" strike="noStrike" cap="all" spc="0" normalizeH="0" baseline="0">
                <a:ln>
                  <a:noFill/>
                </a:ln>
                <a:solidFill>
                  <a:srgbClr val="E6223D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18288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000" b="0" i="0" u="none" strike="noStrike" cap="all" spc="0" normalizeH="0" baseline="0">
                <a:ln>
                  <a:noFill/>
                </a:ln>
                <a:solidFill>
                  <a:srgbClr val="E6223D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/>
              <a:t>Patrick Decowski / Education and Research School</a:t>
            </a:r>
          </a:p>
        </p:txBody>
      </p:sp>
    </p:spTree>
    <p:extLst>
      <p:ext uri="{BB962C8B-B14F-4D97-AF65-F5344CB8AC3E}">
        <p14:creationId xmlns:p14="http://schemas.microsoft.com/office/powerpoint/2010/main" val="1874081614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4F6A2C0-43A4-DD49-B58B-DF8A1599A4A0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15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7BC1121-083B-AA4F-92AD-347BE1C5C7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l-NL"/>
              <a:t>Presentatie titel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070F8BC-3368-0141-BB49-7B8FCBFF4A4A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124700" y="3454400"/>
            <a:ext cx="23294099" cy="8146543"/>
          </a:xfrm>
        </p:spPr>
        <p:txBody>
          <a:bodyPr/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dirty="0"/>
              <a:t>Education at all levels is a vital part of </a:t>
            </a:r>
            <a:r>
              <a:rPr lang="en-US" dirty="0" err="1"/>
              <a:t>Nikhef</a:t>
            </a:r>
            <a:endParaRPr lang="en-US" dirty="0"/>
          </a:p>
          <a:p>
            <a:pPr marL="685800" lvl="1" indent="-685800">
              <a:buFont typeface="Arial" panose="020B0604020202020204" pitchFamily="34" charset="0"/>
              <a:buChar char="•"/>
            </a:pPr>
            <a:r>
              <a:rPr lang="en-US" dirty="0"/>
              <a:t>Secondary School visits/projects</a:t>
            </a:r>
          </a:p>
          <a:p>
            <a:pPr marL="685800" lvl="1" indent="-685800">
              <a:buFont typeface="Arial" panose="020B0604020202020204" pitchFamily="34" charset="0"/>
              <a:buChar char="•"/>
            </a:pPr>
            <a:r>
              <a:rPr lang="en-US" dirty="0"/>
              <a:t>BSc thesis projects</a:t>
            </a:r>
          </a:p>
          <a:p>
            <a:pPr marL="685800" lvl="1" indent="-685800">
              <a:buFont typeface="Arial" panose="020B0604020202020204" pitchFamily="34" charset="0"/>
              <a:buChar char="•"/>
            </a:pPr>
            <a:r>
              <a:rPr lang="en-US" dirty="0"/>
              <a:t>MSc program: courses and MSc thesis projects</a:t>
            </a:r>
          </a:p>
          <a:p>
            <a:pPr marL="685800" lvl="1" indent="-685800">
              <a:buFont typeface="Arial" panose="020B0604020202020204" pitchFamily="34" charset="0"/>
              <a:buChar char="•"/>
            </a:pPr>
            <a:r>
              <a:rPr lang="en-US" dirty="0"/>
              <a:t>PhDs are enrolled in a Research School providing a framework and supervision   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dirty="0"/>
              <a:t>Good and steady number of graduating students over the years </a:t>
            </a:r>
          </a:p>
          <a:p>
            <a:pPr marL="685800" lvl="1" indent="-685800">
              <a:buFont typeface="Arial" panose="020B0604020202020204" pitchFamily="34" charset="0"/>
              <a:buChar char="•"/>
            </a:pPr>
            <a:r>
              <a:rPr lang="en-US" dirty="0"/>
              <a:t>MSc &amp; PhD graduates succeed in getting good positions inside and outside academia 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077D319-D977-064E-9F09-C0258E590A6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35000" y="635000"/>
            <a:ext cx="23114000" cy="1077218"/>
          </a:xfrm>
        </p:spPr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67FD8443-30F7-3E4D-8C8E-D8B28EC3BBAA}"/>
              </a:ext>
            </a:extLst>
          </p:cNvPr>
          <p:cNvSpPr txBox="1">
            <a:spLocks/>
          </p:cNvSpPr>
          <p:nvPr/>
        </p:nvSpPr>
        <p:spPr>
          <a:xfrm>
            <a:off x="2734959" y="12341403"/>
            <a:ext cx="17553941" cy="1335619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nl-NL" sz="30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2286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000" b="0" i="0" u="none" strike="noStrike" cap="all" spc="0" normalizeH="0" baseline="0">
                <a:ln>
                  <a:noFill/>
                </a:ln>
                <a:solidFill>
                  <a:srgbClr val="E6223D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4572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000" b="0" i="0" u="none" strike="noStrike" cap="all" spc="0" normalizeH="0" baseline="0">
                <a:ln>
                  <a:noFill/>
                </a:ln>
                <a:solidFill>
                  <a:srgbClr val="E6223D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6858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000" b="0" i="0" u="none" strike="noStrike" cap="all" spc="0" normalizeH="0" baseline="0">
                <a:ln>
                  <a:noFill/>
                </a:ln>
                <a:solidFill>
                  <a:srgbClr val="E6223D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9144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000" b="0" i="0" u="none" strike="noStrike" cap="all" spc="0" normalizeH="0" baseline="0">
                <a:ln>
                  <a:noFill/>
                </a:ln>
                <a:solidFill>
                  <a:srgbClr val="E6223D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11430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000" b="0" i="0" u="none" strike="noStrike" cap="all" spc="0" normalizeH="0" baseline="0">
                <a:ln>
                  <a:noFill/>
                </a:ln>
                <a:solidFill>
                  <a:srgbClr val="E6223D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13716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000" b="0" i="0" u="none" strike="noStrike" cap="all" spc="0" normalizeH="0" baseline="0">
                <a:ln>
                  <a:noFill/>
                </a:ln>
                <a:solidFill>
                  <a:srgbClr val="E6223D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16002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000" b="0" i="0" u="none" strike="noStrike" cap="all" spc="0" normalizeH="0" baseline="0">
                <a:ln>
                  <a:noFill/>
                </a:ln>
                <a:solidFill>
                  <a:srgbClr val="E6223D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18288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000" b="0" i="0" u="none" strike="noStrike" cap="all" spc="0" normalizeH="0" baseline="0">
                <a:ln>
                  <a:noFill/>
                </a:ln>
                <a:solidFill>
                  <a:srgbClr val="E6223D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/>
              <a:t>Patrick Decowski / Education and Research School</a:t>
            </a:r>
          </a:p>
        </p:txBody>
      </p:sp>
    </p:spTree>
    <p:extLst>
      <p:ext uri="{BB962C8B-B14F-4D97-AF65-F5344CB8AC3E}">
        <p14:creationId xmlns:p14="http://schemas.microsoft.com/office/powerpoint/2010/main" val="669949938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82B8486-F6B8-7648-AC2D-E983FD3AF79D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16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2748F57-2B1C-F643-8191-242E0BBA4D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l-NL"/>
              <a:t>Presentatie titel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369E2DC-FC09-7944-9A78-22ABA0D3BA9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35000" y="635000"/>
            <a:ext cx="23114000" cy="1077218"/>
          </a:xfrm>
        </p:spPr>
        <p:txBody>
          <a:bodyPr/>
          <a:lstStyle/>
          <a:p>
            <a:r>
              <a:rPr lang="en-US" dirty="0"/>
              <a:t>Enrolment and Success rate PhD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DC2922F-3CC1-3849-A280-FFC0A54FF7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0850" y="4222750"/>
            <a:ext cx="10782300" cy="52705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DB9F6E9-7361-6C41-AF46-9920F2DD3031}"/>
              </a:ext>
            </a:extLst>
          </p:cNvPr>
          <p:cNvSpPr/>
          <p:nvPr/>
        </p:nvSpPr>
        <p:spPr>
          <a:xfrm>
            <a:off x="7340600" y="3765550"/>
            <a:ext cx="1168400" cy="914400"/>
          </a:xfrm>
          <a:prstGeom prst="rect">
            <a:avLst/>
          </a:prstGeom>
          <a:solidFill>
            <a:srgbClr val="FFFFF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A696161-C1B8-2944-9C1D-2DE2F44F13A4}"/>
              </a:ext>
            </a:extLst>
          </p:cNvPr>
          <p:cNvSpPr txBox="1"/>
          <p:nvPr/>
        </p:nvSpPr>
        <p:spPr>
          <a:xfrm>
            <a:off x="14249400" y="4084915"/>
            <a:ext cx="1503617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  <a:t>T=2016</a:t>
            </a:r>
          </a:p>
        </p:txBody>
      </p:sp>
      <p:sp>
        <p:nvSpPr>
          <p:cNvPr id="11" name="Footer Placeholder 2">
            <a:extLst>
              <a:ext uri="{FF2B5EF4-FFF2-40B4-BE49-F238E27FC236}">
                <a16:creationId xmlns:a16="http://schemas.microsoft.com/office/drawing/2014/main" id="{708F7314-768A-4641-8BA2-9E8EDA24FFFD}"/>
              </a:ext>
            </a:extLst>
          </p:cNvPr>
          <p:cNvSpPr txBox="1">
            <a:spLocks/>
          </p:cNvSpPr>
          <p:nvPr/>
        </p:nvSpPr>
        <p:spPr>
          <a:xfrm>
            <a:off x="2734959" y="12341403"/>
            <a:ext cx="17553941" cy="1335619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nl-NL" sz="30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2286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000" b="0" i="0" u="none" strike="noStrike" cap="all" spc="0" normalizeH="0" baseline="0">
                <a:ln>
                  <a:noFill/>
                </a:ln>
                <a:solidFill>
                  <a:srgbClr val="E6223D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4572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000" b="0" i="0" u="none" strike="noStrike" cap="all" spc="0" normalizeH="0" baseline="0">
                <a:ln>
                  <a:noFill/>
                </a:ln>
                <a:solidFill>
                  <a:srgbClr val="E6223D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6858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000" b="0" i="0" u="none" strike="noStrike" cap="all" spc="0" normalizeH="0" baseline="0">
                <a:ln>
                  <a:noFill/>
                </a:ln>
                <a:solidFill>
                  <a:srgbClr val="E6223D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9144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000" b="0" i="0" u="none" strike="noStrike" cap="all" spc="0" normalizeH="0" baseline="0">
                <a:ln>
                  <a:noFill/>
                </a:ln>
                <a:solidFill>
                  <a:srgbClr val="E6223D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11430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000" b="0" i="0" u="none" strike="noStrike" cap="all" spc="0" normalizeH="0" baseline="0">
                <a:ln>
                  <a:noFill/>
                </a:ln>
                <a:solidFill>
                  <a:srgbClr val="E6223D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13716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000" b="0" i="0" u="none" strike="noStrike" cap="all" spc="0" normalizeH="0" baseline="0">
                <a:ln>
                  <a:noFill/>
                </a:ln>
                <a:solidFill>
                  <a:srgbClr val="E6223D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16002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000" b="0" i="0" u="none" strike="noStrike" cap="all" spc="0" normalizeH="0" baseline="0">
                <a:ln>
                  <a:noFill/>
                </a:ln>
                <a:solidFill>
                  <a:srgbClr val="E6223D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18288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000" b="0" i="0" u="none" strike="noStrike" cap="all" spc="0" normalizeH="0" baseline="0">
                <a:ln>
                  <a:noFill/>
                </a:ln>
                <a:solidFill>
                  <a:srgbClr val="E6223D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/>
              <a:t>Patrick Decowski / Education and Research School</a:t>
            </a:r>
          </a:p>
        </p:txBody>
      </p:sp>
    </p:spTree>
    <p:extLst>
      <p:ext uri="{BB962C8B-B14F-4D97-AF65-F5344CB8AC3E}">
        <p14:creationId xmlns:p14="http://schemas.microsoft.com/office/powerpoint/2010/main" val="705683451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0673C7-F123-AD4F-854F-AAD4C1C83F30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17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F5B0348-4AA7-B04B-B3E0-E9A362A2EB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l-NL"/>
              <a:t>Presentatie titel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C6EB06C-413B-8746-8122-C2389714015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35000" y="635000"/>
            <a:ext cx="23114000" cy="1077218"/>
          </a:xfrm>
        </p:spPr>
        <p:txBody>
          <a:bodyPr/>
          <a:lstStyle/>
          <a:p>
            <a:r>
              <a:rPr lang="en-US" dirty="0"/>
              <a:t>Secondary schools and </a:t>
            </a:r>
            <a:r>
              <a:rPr lang="en-US" dirty="0" err="1"/>
              <a:t>nikhef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033C0BD-86F4-054D-800B-311CE714C6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1000" y="4229100"/>
            <a:ext cx="10922000" cy="45466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02AAC71B-B958-DB41-96EB-CBA0CE92678E}"/>
              </a:ext>
            </a:extLst>
          </p:cNvPr>
          <p:cNvSpPr/>
          <p:nvPr/>
        </p:nvSpPr>
        <p:spPr>
          <a:xfrm>
            <a:off x="7340600" y="3765550"/>
            <a:ext cx="1168400" cy="914400"/>
          </a:xfrm>
          <a:prstGeom prst="rect">
            <a:avLst/>
          </a:prstGeom>
          <a:solidFill>
            <a:srgbClr val="FFFFF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BE1B8D4A-26A7-1345-AE45-C0927BA98299}"/>
              </a:ext>
            </a:extLst>
          </p:cNvPr>
          <p:cNvSpPr txBox="1">
            <a:spLocks/>
          </p:cNvSpPr>
          <p:nvPr/>
        </p:nvSpPr>
        <p:spPr>
          <a:xfrm>
            <a:off x="2734959" y="12341403"/>
            <a:ext cx="17553941" cy="1335619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nl-NL" sz="30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2286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000" b="0" i="0" u="none" strike="noStrike" cap="all" spc="0" normalizeH="0" baseline="0">
                <a:ln>
                  <a:noFill/>
                </a:ln>
                <a:solidFill>
                  <a:srgbClr val="E6223D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4572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000" b="0" i="0" u="none" strike="noStrike" cap="all" spc="0" normalizeH="0" baseline="0">
                <a:ln>
                  <a:noFill/>
                </a:ln>
                <a:solidFill>
                  <a:srgbClr val="E6223D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6858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000" b="0" i="0" u="none" strike="noStrike" cap="all" spc="0" normalizeH="0" baseline="0">
                <a:ln>
                  <a:noFill/>
                </a:ln>
                <a:solidFill>
                  <a:srgbClr val="E6223D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9144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000" b="0" i="0" u="none" strike="noStrike" cap="all" spc="0" normalizeH="0" baseline="0">
                <a:ln>
                  <a:noFill/>
                </a:ln>
                <a:solidFill>
                  <a:srgbClr val="E6223D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11430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000" b="0" i="0" u="none" strike="noStrike" cap="all" spc="0" normalizeH="0" baseline="0">
                <a:ln>
                  <a:noFill/>
                </a:ln>
                <a:solidFill>
                  <a:srgbClr val="E6223D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13716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000" b="0" i="0" u="none" strike="noStrike" cap="all" spc="0" normalizeH="0" baseline="0">
                <a:ln>
                  <a:noFill/>
                </a:ln>
                <a:solidFill>
                  <a:srgbClr val="E6223D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16002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000" b="0" i="0" u="none" strike="noStrike" cap="all" spc="0" normalizeH="0" baseline="0">
                <a:ln>
                  <a:noFill/>
                </a:ln>
                <a:solidFill>
                  <a:srgbClr val="E6223D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18288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000" b="0" i="0" u="none" strike="noStrike" cap="all" spc="0" normalizeH="0" baseline="0">
                <a:ln>
                  <a:noFill/>
                </a:ln>
                <a:solidFill>
                  <a:srgbClr val="E6223D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/>
              <a:t>Patrick Decowski / Education and Research School</a:t>
            </a:r>
          </a:p>
        </p:txBody>
      </p:sp>
    </p:spTree>
    <p:extLst>
      <p:ext uri="{BB962C8B-B14F-4D97-AF65-F5344CB8AC3E}">
        <p14:creationId xmlns:p14="http://schemas.microsoft.com/office/powerpoint/2010/main" val="1241063374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310D5CC-C991-5844-BEA7-87E18B04C42B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635000" y="2001520"/>
            <a:ext cx="22146623" cy="9733280"/>
          </a:xfrm>
        </p:spPr>
        <p:txBody>
          <a:bodyPr/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dirty="0"/>
              <a:t>MSc level education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dirty="0"/>
              <a:t>PhD education guided through two research schools</a:t>
            </a:r>
          </a:p>
          <a:p>
            <a:pPr marL="685800" lvl="1" indent="-685800">
              <a:buFont typeface="Arial" panose="020B0604020202020204" pitchFamily="34" charset="0"/>
              <a:buChar char="•"/>
            </a:pPr>
            <a:r>
              <a:rPr lang="en-US" dirty="0"/>
              <a:t>OSAF research school, mostly experimental PhDs</a:t>
            </a:r>
          </a:p>
          <a:p>
            <a:pPr marL="685800" lvl="1" indent="-685800">
              <a:buFont typeface="Arial" panose="020B0604020202020204" pitchFamily="34" charset="0"/>
              <a:buChar char="•"/>
            </a:pPr>
            <a:r>
              <a:rPr lang="en-US" dirty="0"/>
              <a:t>DRSTP research school for theory students</a:t>
            </a:r>
          </a:p>
          <a:p>
            <a:pPr marL="685800" lvl="1" indent="-685800">
              <a:buFont typeface="Arial" panose="020B0604020202020204" pitchFamily="34" charset="0"/>
              <a:buChar char="•"/>
            </a:pPr>
            <a:endParaRPr lang="en-US" dirty="0"/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dirty="0"/>
              <a:t>BSc level education (@</a:t>
            </a:r>
            <a:r>
              <a:rPr lang="en-US" dirty="0" err="1"/>
              <a:t>Nikhef</a:t>
            </a:r>
            <a:r>
              <a:rPr lang="en-US" dirty="0"/>
              <a:t>, the institute) </a:t>
            </a:r>
          </a:p>
          <a:p>
            <a:pPr marL="685800" lvl="1" indent="-685800">
              <a:buFont typeface="Arial" panose="020B0604020202020204" pitchFamily="34" charset="0"/>
              <a:buChar char="•"/>
            </a:pPr>
            <a:r>
              <a:rPr lang="en-US" dirty="0"/>
              <a:t>No formal program, although </a:t>
            </a:r>
            <a:r>
              <a:rPr lang="en-US" dirty="0" err="1"/>
              <a:t>UvA</a:t>
            </a:r>
            <a:r>
              <a:rPr lang="en-US" dirty="0"/>
              <a:t>/VU organize various BSc short projects</a:t>
            </a:r>
          </a:p>
          <a:p>
            <a:pPr marL="685800" lvl="1" indent="-685800">
              <a:buFont typeface="Arial" panose="020B0604020202020204" pitchFamily="34" charset="0"/>
              <a:buChar char="•"/>
            </a:pPr>
            <a:r>
              <a:rPr lang="en-US" dirty="0"/>
              <a:t>BSc thesis projects (~3 months)</a:t>
            </a:r>
          </a:p>
          <a:p>
            <a:pPr marL="685800" lvl="2" indent="-685800">
              <a:buFont typeface="Arial" panose="020B0604020202020204" pitchFamily="34" charset="0"/>
              <a:buChar char="•"/>
            </a:pPr>
            <a:r>
              <a:rPr lang="en-US" dirty="0"/>
              <a:t>Mostly </a:t>
            </a:r>
            <a:r>
              <a:rPr lang="en-US" dirty="0" err="1"/>
              <a:t>UvA</a:t>
            </a:r>
            <a:r>
              <a:rPr lang="en-US" dirty="0"/>
              <a:t>/VU students, some Utrecht, occasionally other universities</a:t>
            </a:r>
          </a:p>
          <a:p>
            <a:pPr marL="685800" lvl="2" indent="-685800">
              <a:buFont typeface="Arial" panose="020B0604020202020204" pitchFamily="34" charset="0"/>
              <a:buChar char="•"/>
            </a:pPr>
            <a:endParaRPr lang="en-US" dirty="0"/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dirty="0"/>
              <a:t>Also Secondary School Students and Teachers</a:t>
            </a:r>
          </a:p>
          <a:p>
            <a:pPr marL="685800" lvl="1" indent="-685800">
              <a:buFont typeface="Arial" panose="020B0604020202020204" pitchFamily="34" charset="0"/>
              <a:buChar char="•"/>
            </a:pPr>
            <a:r>
              <a:rPr lang="en-US" dirty="0"/>
              <a:t>2011-2016: ~1300 visitors and ~350 Masterclass participants 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BD409C2-6CDB-A04D-967D-F9EE80BEDC1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35000" y="635000"/>
            <a:ext cx="23114000" cy="1077218"/>
          </a:xfrm>
        </p:spPr>
        <p:txBody>
          <a:bodyPr/>
          <a:lstStyle/>
          <a:p>
            <a:r>
              <a:rPr lang="en-US" dirty="0"/>
              <a:t>Education at </a:t>
            </a:r>
            <a:r>
              <a:rPr lang="en-US" dirty="0" err="1"/>
              <a:t>Nikhef</a:t>
            </a:r>
            <a:endParaRPr lang="en-US" dirty="0"/>
          </a:p>
        </p:txBody>
      </p:sp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FDAABE0B-E6CB-B642-8780-2DFBB28083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54299" y="12286189"/>
            <a:ext cx="17553941" cy="1335619"/>
          </a:xfrm>
        </p:spPr>
        <p:txBody>
          <a:bodyPr/>
          <a:lstStyle/>
          <a:p>
            <a:r>
              <a:rPr lang="nl-NL" dirty="0"/>
              <a:t>Patrick </a:t>
            </a:r>
            <a:r>
              <a:rPr lang="nl-NL" dirty="0" err="1"/>
              <a:t>Decowski</a:t>
            </a:r>
            <a:r>
              <a:rPr lang="nl-NL" dirty="0"/>
              <a:t> / </a:t>
            </a:r>
            <a:r>
              <a:rPr lang="nl-NL" dirty="0" err="1"/>
              <a:t>Education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Research School</a:t>
            </a:r>
          </a:p>
        </p:txBody>
      </p:sp>
    </p:spTree>
    <p:extLst>
      <p:ext uri="{BB962C8B-B14F-4D97-AF65-F5344CB8AC3E}">
        <p14:creationId xmlns:p14="http://schemas.microsoft.com/office/powerpoint/2010/main" val="4004881573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2E860C5-DD9A-DB4A-9FE0-4509ED8B97CB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12782550"/>
            <a:ext cx="436563" cy="342900"/>
          </a:xfrm>
        </p:spPr>
        <p:txBody>
          <a:bodyPr/>
          <a:lstStyle/>
          <a:p>
            <a:fld id="{86CB4B4D-7CA3-9044-876B-883B54F8677D}" type="slidenum">
              <a:rPr lang="en-US" smtClean="0"/>
              <a:t>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603FB0B-3F4D-7D41-92D8-08065BDFD46B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0" y="12285663"/>
            <a:ext cx="17554575" cy="1336675"/>
          </a:xfrm>
        </p:spPr>
        <p:txBody>
          <a:bodyPr/>
          <a:lstStyle/>
          <a:p>
            <a:r>
              <a:rPr lang="nl-NL" dirty="0"/>
              <a:t>Presentatie titel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1DF2F2C3-9B6D-4A4A-988B-9B8E08A2165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933"/>
          <a:stretch/>
        </p:blipFill>
        <p:spPr>
          <a:xfrm>
            <a:off x="18179" y="26124"/>
            <a:ext cx="16898221" cy="1312545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9099BA3E-4D03-5246-850D-2728B23AB825}"/>
              </a:ext>
            </a:extLst>
          </p:cNvPr>
          <p:cNvSpPr txBox="1"/>
          <p:nvPr/>
        </p:nvSpPr>
        <p:spPr>
          <a:xfrm>
            <a:off x="15602750" y="13120965"/>
            <a:ext cx="8781250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  <a:t>http://</a:t>
            </a:r>
            <a:r>
              <a:rPr kumimoji="0" lang="en-US" sz="3200" b="0" i="0" u="none" strike="noStrike" cap="none" spc="0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  <a:t>wiki.nikhef.nl</a:t>
            </a: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  <a:t>/education/</a:t>
            </a:r>
            <a:r>
              <a:rPr kumimoji="0" lang="en-US" sz="3200" b="0" i="0" u="none" strike="noStrike" cap="none" spc="0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  <a:t>Bachelor_Projects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DDAF85B-29D3-244A-BD8A-AD2035B5DD47}"/>
              </a:ext>
            </a:extLst>
          </p:cNvPr>
          <p:cNvSpPr txBox="1"/>
          <p:nvPr/>
        </p:nvSpPr>
        <p:spPr>
          <a:xfrm>
            <a:off x="17224375" y="5922000"/>
            <a:ext cx="6517810" cy="1333698"/>
          </a:xfrm>
          <a:prstGeom prst="rect">
            <a:avLst/>
          </a:prstGeom>
          <a:solidFill>
            <a:srgbClr val="FFFFFF"/>
          </a:solidFill>
          <a:ln w="12700" cap="flat">
            <a:solidFill>
              <a:schemeClr val="bg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  <a:t>About 10 students did</a:t>
            </a:r>
            <a:r>
              <a:rPr lang="en-US" sz="4000" cap="none" dirty="0">
                <a:solidFill>
                  <a:schemeClr val="bg1"/>
                </a:solidFill>
              </a:rPr>
              <a:t> a</a:t>
            </a: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cap="none" dirty="0">
                <a:solidFill>
                  <a:schemeClr val="bg1"/>
                </a:solidFill>
              </a:rPr>
              <a:t>BSc thesis at </a:t>
            </a:r>
            <a:r>
              <a:rPr lang="en-US" sz="4000" cap="none" dirty="0" err="1">
                <a:solidFill>
                  <a:schemeClr val="bg1"/>
                </a:solidFill>
              </a:rPr>
              <a:t>Nikhef</a:t>
            </a:r>
            <a:r>
              <a:rPr lang="en-US" sz="4000" cap="none" dirty="0">
                <a:solidFill>
                  <a:schemeClr val="bg1"/>
                </a:solidFill>
              </a:rPr>
              <a:t> in 2018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55030023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4F578FE-B8A6-CF4F-B356-7A0417C68AAA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6B23A07-39EC-BF46-81BB-29FAB77244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l-NL" dirty="0"/>
              <a:t>Patrick </a:t>
            </a:r>
            <a:r>
              <a:rPr lang="nl-NL" dirty="0" err="1"/>
              <a:t>Decowski</a:t>
            </a:r>
            <a:r>
              <a:rPr lang="nl-NL" dirty="0"/>
              <a:t> / </a:t>
            </a:r>
            <a:r>
              <a:rPr lang="nl-NL" dirty="0" err="1"/>
              <a:t>Education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Research School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3F89CB-8DD5-5942-9268-5BDE07581B41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171932" y="3429000"/>
            <a:ext cx="11842267" cy="8146543"/>
          </a:xfrm>
        </p:spPr>
        <p:txBody>
          <a:bodyPr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/>
              <a:t>MSc Physics programs in NL</a:t>
            </a:r>
          </a:p>
          <a:p>
            <a:pPr marL="685800" lvl="1" indent="-685800">
              <a:buFont typeface="Arial" panose="020B0604020202020204" pitchFamily="34" charset="0"/>
              <a:buChar char="•"/>
            </a:pPr>
            <a:r>
              <a:rPr lang="en-US" sz="3500" dirty="0"/>
              <a:t>2 years</a:t>
            </a:r>
          </a:p>
          <a:p>
            <a:pPr marL="685800" lvl="1" indent="-685800">
              <a:buFont typeface="Arial" panose="020B0604020202020204" pitchFamily="34" charset="0"/>
              <a:buChar char="•"/>
            </a:pPr>
            <a:r>
              <a:rPr lang="en-US" sz="3500" dirty="0"/>
              <a:t>English language</a:t>
            </a:r>
          </a:p>
          <a:p>
            <a:pPr marL="685800" lvl="1" indent="-685800">
              <a:buFont typeface="Arial" panose="020B0604020202020204" pitchFamily="34" charset="0"/>
              <a:buChar char="•"/>
            </a:pPr>
            <a:r>
              <a:rPr lang="en-US" sz="3500" dirty="0"/>
              <a:t>Usually 1</a:t>
            </a:r>
            <a:r>
              <a:rPr lang="en-US" sz="3500" baseline="30000" dirty="0"/>
              <a:t>st</a:t>
            </a:r>
            <a:r>
              <a:rPr lang="en-US" sz="3500" dirty="0"/>
              <a:t> year course work (~60EC)</a:t>
            </a:r>
          </a:p>
          <a:p>
            <a:pPr marL="685800" lvl="1" indent="-685800">
              <a:buFont typeface="Arial" panose="020B0604020202020204" pitchFamily="34" charset="0"/>
              <a:buChar char="•"/>
            </a:pPr>
            <a:r>
              <a:rPr lang="en-US" sz="3500" dirty="0"/>
              <a:t>2</a:t>
            </a:r>
            <a:r>
              <a:rPr lang="en-US" sz="3500" baseline="30000" dirty="0"/>
              <a:t>nd</a:t>
            </a:r>
            <a:r>
              <a:rPr lang="en-US" sz="3500" dirty="0"/>
              <a:t> year devoted to thesis (~60EC)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sz="40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/>
              <a:t>Universities with an (</a:t>
            </a:r>
            <a:r>
              <a:rPr lang="en-US" sz="4000" dirty="0" err="1"/>
              <a:t>astro</a:t>
            </a:r>
            <a:r>
              <a:rPr lang="en-US" sz="4000" dirty="0"/>
              <a:t>-)particle physics track: </a:t>
            </a:r>
          </a:p>
          <a:p>
            <a:pPr marL="685800" lvl="1" indent="-685800">
              <a:buFont typeface="Arial" panose="020B0604020202020204" pitchFamily="34" charset="0"/>
              <a:buChar char="•"/>
            </a:pPr>
            <a:r>
              <a:rPr lang="en-US" sz="3500" dirty="0"/>
              <a:t>University of Amsterdam / VU Amsterdam (joint)</a:t>
            </a:r>
          </a:p>
          <a:p>
            <a:pPr marL="685800" lvl="1" indent="-685800">
              <a:buFont typeface="Arial" panose="020B0604020202020204" pitchFamily="34" charset="0"/>
              <a:buChar char="•"/>
            </a:pPr>
            <a:r>
              <a:rPr lang="en-US" sz="3500" dirty="0"/>
              <a:t>Utrecht University</a:t>
            </a:r>
          </a:p>
          <a:p>
            <a:pPr marL="685800" lvl="1" indent="-685800">
              <a:buFont typeface="Arial" panose="020B0604020202020204" pitchFamily="34" charset="0"/>
              <a:buChar char="•"/>
            </a:pPr>
            <a:r>
              <a:rPr lang="en-US" sz="3500" dirty="0"/>
              <a:t>Radboud University Nijmegen</a:t>
            </a:r>
          </a:p>
          <a:p>
            <a:pPr marL="685800" lvl="1" indent="-685800">
              <a:buFont typeface="Arial" panose="020B0604020202020204" pitchFamily="34" charset="0"/>
              <a:buChar char="•"/>
            </a:pPr>
            <a:r>
              <a:rPr lang="en-US" sz="3500" dirty="0"/>
              <a:t>University of Groningen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2507258-5A6F-F146-9476-5843B385D3A5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12192000" y="3429000"/>
            <a:ext cx="11157525" cy="8146543"/>
          </a:xfrm>
        </p:spPr>
        <p:txBody>
          <a:bodyPr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/>
              <a:t>Example – GRAPPA-track:</a:t>
            </a:r>
          </a:p>
          <a:p>
            <a:r>
              <a:rPr lang="en-US" sz="4000" dirty="0"/>
              <a:t>    </a:t>
            </a:r>
            <a:r>
              <a:rPr lang="en-US" sz="3200" dirty="0" err="1"/>
              <a:t>GRavitation</a:t>
            </a:r>
            <a:r>
              <a:rPr lang="en-US" sz="3200" dirty="0"/>
              <a:t>, Astro-, and Particle Physics Amsterdam </a:t>
            </a:r>
          </a:p>
          <a:p>
            <a:pPr marL="571500" lvl="1" indent="-571500">
              <a:buFont typeface="Arial" panose="020B0604020202020204" pitchFamily="34" charset="0"/>
              <a:buChar char="•"/>
            </a:pPr>
            <a:r>
              <a:rPr lang="en-US" sz="3500" dirty="0"/>
              <a:t>Joint degree </a:t>
            </a:r>
            <a:r>
              <a:rPr lang="en-US" sz="3500" dirty="0" err="1"/>
              <a:t>UvA</a:t>
            </a:r>
            <a:r>
              <a:rPr lang="en-US" sz="3500" dirty="0"/>
              <a:t> / VU</a:t>
            </a:r>
          </a:p>
          <a:p>
            <a:pPr marL="571500" lvl="1" indent="-571500">
              <a:buFont typeface="Arial" panose="020B0604020202020204" pitchFamily="34" charset="0"/>
              <a:buChar char="•"/>
            </a:pPr>
            <a:r>
              <a:rPr lang="en-US" sz="3500" dirty="0"/>
              <a:t>25 MSc students per year</a:t>
            </a:r>
          </a:p>
          <a:p>
            <a:pPr marL="571500" lvl="1" indent="-571500">
              <a:buFont typeface="Arial" panose="020B0604020202020204" pitchFamily="34" charset="0"/>
              <a:buChar char="•"/>
            </a:pPr>
            <a:r>
              <a:rPr lang="en-US" sz="3500" dirty="0"/>
              <a:t>1/3 of students is international </a:t>
            </a:r>
          </a:p>
          <a:p>
            <a:pPr marL="571500" lvl="1" indent="-571500">
              <a:buFont typeface="Arial" panose="020B0604020202020204" pitchFamily="34" charset="0"/>
              <a:buChar char="•"/>
            </a:pPr>
            <a:r>
              <a:rPr lang="en-US" sz="3500" dirty="0"/>
              <a:t>Theoretical / Observational / Experimental </a:t>
            </a:r>
          </a:p>
          <a:p>
            <a:pPr marL="571500" lvl="1" indent="-571500">
              <a:buFont typeface="Arial" panose="020B0604020202020204" pitchFamily="34" charset="0"/>
              <a:buChar char="•"/>
            </a:pPr>
            <a:r>
              <a:rPr lang="en-US" sz="3500" dirty="0"/>
              <a:t>60-70% continue as PhD students (NL/abroad) </a:t>
            </a:r>
          </a:p>
          <a:p>
            <a:pPr lvl="1" indent="0"/>
            <a:endParaRPr lang="en-US" sz="35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/>
              <a:t>@</a:t>
            </a:r>
            <a:r>
              <a:rPr lang="en-US" sz="4000" dirty="0" err="1"/>
              <a:t>Nikhef</a:t>
            </a:r>
            <a:r>
              <a:rPr lang="en-US" sz="4000" dirty="0"/>
              <a:t>, the institute</a:t>
            </a:r>
          </a:p>
          <a:p>
            <a:pPr marL="571500" lvl="1" indent="-571500">
              <a:buFont typeface="Arial" panose="020B0604020202020204" pitchFamily="34" charset="0"/>
              <a:buChar char="•"/>
            </a:pPr>
            <a:r>
              <a:rPr lang="en-US" sz="3500" dirty="0"/>
              <a:t>Shared (A)PP-related courses, many taught by </a:t>
            </a:r>
            <a:r>
              <a:rPr lang="en-US" sz="3500" dirty="0" err="1"/>
              <a:t>Nikhef</a:t>
            </a:r>
            <a:r>
              <a:rPr lang="en-US" sz="3500" dirty="0"/>
              <a:t>-staff </a:t>
            </a:r>
          </a:p>
          <a:p>
            <a:pPr marL="571500" lvl="1" indent="-571500">
              <a:buFont typeface="Arial" panose="020B0604020202020204" pitchFamily="34" charset="0"/>
              <a:buChar char="•"/>
            </a:pPr>
            <a:r>
              <a:rPr lang="en-US" sz="3500" dirty="0"/>
              <a:t>Thesis research: ~20-30 students per year</a:t>
            </a:r>
          </a:p>
          <a:p>
            <a:pPr marL="571500" lvl="1" indent="-571500">
              <a:buFont typeface="Arial" panose="020B0604020202020204" pitchFamily="34" charset="0"/>
              <a:buChar char="•"/>
            </a:pPr>
            <a:endParaRPr lang="en-US" sz="35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/>
              <a:t>Similar situation at “more remote” universities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98597D4-6858-3540-8B67-6B0701D6DD3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35000" y="635000"/>
            <a:ext cx="23114000" cy="1077218"/>
          </a:xfrm>
        </p:spPr>
        <p:txBody>
          <a:bodyPr/>
          <a:lstStyle/>
          <a:p>
            <a:r>
              <a:rPr lang="en-US" dirty="0"/>
              <a:t>MSc (</a:t>
            </a:r>
            <a:r>
              <a:rPr lang="en-US" dirty="0" err="1"/>
              <a:t>astro</a:t>
            </a:r>
            <a:r>
              <a:rPr lang="en-US" dirty="0"/>
              <a:t>-)Particle Physics programs in NL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77CC33D-C1E0-DE4D-8E4C-946E1406F41A}"/>
              </a:ext>
            </a:extLst>
          </p:cNvPr>
          <p:cNvSpPr txBox="1"/>
          <p:nvPr/>
        </p:nvSpPr>
        <p:spPr>
          <a:xfrm>
            <a:off x="11709400" y="6847662"/>
            <a:ext cx="102657" cy="108747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chemeClr val="bg1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err="1">
              <a:ln>
                <a:noFill/>
              </a:ln>
              <a:solidFill>
                <a:schemeClr val="bg1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00101585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933FCA1-FBAC-CB41-BDAB-7CD41CDF1D68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08A0DE2-EE70-2548-AF85-6E40DD7070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l-NL" dirty="0"/>
              <a:t>Presentatie titel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E48383F-26B8-D642-9D43-02F77384A83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35000" y="635000"/>
            <a:ext cx="23114000" cy="1077218"/>
          </a:xfrm>
        </p:spPr>
        <p:txBody>
          <a:bodyPr/>
          <a:lstStyle/>
          <a:p>
            <a:r>
              <a:rPr lang="en-US" dirty="0"/>
              <a:t>Many courses available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28D49F9-AEAA-5646-9BB3-76EA1E0E896D}"/>
              </a:ext>
            </a:extLst>
          </p:cNvPr>
          <p:cNvSpPr/>
          <p:nvPr/>
        </p:nvSpPr>
        <p:spPr>
          <a:xfrm>
            <a:off x="9701903" y="3995072"/>
            <a:ext cx="5022774" cy="5022774"/>
          </a:xfrm>
          <a:prstGeom prst="ellipse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5A1903F-ADAF-3E4B-91A9-F452F7255FC7}"/>
              </a:ext>
            </a:extLst>
          </p:cNvPr>
          <p:cNvSpPr/>
          <p:nvPr/>
        </p:nvSpPr>
        <p:spPr>
          <a:xfrm>
            <a:off x="2922779" y="2709001"/>
            <a:ext cx="3191324" cy="3191324"/>
          </a:xfrm>
          <a:prstGeom prst="ellipse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CBB3AA4-E37E-9F4E-8B1D-E718D4874301}"/>
              </a:ext>
            </a:extLst>
          </p:cNvPr>
          <p:cNvSpPr txBox="1"/>
          <p:nvPr/>
        </p:nvSpPr>
        <p:spPr>
          <a:xfrm>
            <a:off x="3570234" y="5840048"/>
            <a:ext cx="1562928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  <a:t>UvA</a:t>
            </a: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  <a:t>/VU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844D5FE-0C4F-4543-AA26-4185B477F548}"/>
              </a:ext>
            </a:extLst>
          </p:cNvPr>
          <p:cNvSpPr txBox="1"/>
          <p:nvPr/>
        </p:nvSpPr>
        <p:spPr>
          <a:xfrm>
            <a:off x="10904810" y="4619330"/>
            <a:ext cx="2345194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  <a:t>Particle Physics I+II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E48EB99-E49E-5345-84DB-233285A4AE37}"/>
              </a:ext>
            </a:extLst>
          </p:cNvPr>
          <p:cNvSpPr txBox="1"/>
          <p:nvPr/>
        </p:nvSpPr>
        <p:spPr>
          <a:xfrm>
            <a:off x="11216968" y="5357187"/>
            <a:ext cx="2675412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  <a:t>Particle Detection A+B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B99C014-060C-A548-994C-208F459E11D8}"/>
              </a:ext>
            </a:extLst>
          </p:cNvPr>
          <p:cNvSpPr txBox="1"/>
          <p:nvPr/>
        </p:nvSpPr>
        <p:spPr>
          <a:xfrm>
            <a:off x="12322723" y="6244365"/>
            <a:ext cx="2369238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  <a:t>Flavor Phys. &amp; CPV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83E6576-A92E-6242-AC4E-B63AA4AA73DA}"/>
              </a:ext>
            </a:extLst>
          </p:cNvPr>
          <p:cNvSpPr txBox="1"/>
          <p:nvPr/>
        </p:nvSpPr>
        <p:spPr>
          <a:xfrm>
            <a:off x="9771966" y="6052182"/>
            <a:ext cx="2396490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  <a:t>Gravitational Waves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BD7D786-50D9-4042-A30E-F2D4716C3FCB}"/>
              </a:ext>
            </a:extLst>
          </p:cNvPr>
          <p:cNvSpPr txBox="1"/>
          <p:nvPr/>
        </p:nvSpPr>
        <p:spPr>
          <a:xfrm>
            <a:off x="12361565" y="7129531"/>
            <a:ext cx="1699183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spc="0" normalizeH="0" baseline="0" err="1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  <a:t>Nikhef</a:t>
            </a:r>
            <a:r>
              <a:rPr kumimoji="0" lang="en-US" sz="20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  <a:t> Project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1B0FB40-B986-C747-8926-C98EE4237791}"/>
              </a:ext>
            </a:extLst>
          </p:cNvPr>
          <p:cNvSpPr txBox="1"/>
          <p:nvPr/>
        </p:nvSpPr>
        <p:spPr>
          <a:xfrm>
            <a:off x="10358560" y="6693449"/>
            <a:ext cx="2196114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  <a:t>Programming C++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CD63E75-A93C-DC40-9685-CDBFFC0162E6}"/>
              </a:ext>
            </a:extLst>
          </p:cNvPr>
          <p:cNvSpPr txBox="1"/>
          <p:nvPr/>
        </p:nvSpPr>
        <p:spPr>
          <a:xfrm>
            <a:off x="10215892" y="7485034"/>
            <a:ext cx="2338782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  <a:t>Stat. Data Analysis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0BE6154-F5F9-5B4F-A468-2A6BC8045496}"/>
              </a:ext>
            </a:extLst>
          </p:cNvPr>
          <p:cNvSpPr txBox="1"/>
          <p:nvPr/>
        </p:nvSpPr>
        <p:spPr>
          <a:xfrm>
            <a:off x="3625451" y="3162560"/>
            <a:ext cx="487313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  <a:t>GR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F6BC430-D6DC-334A-A0E9-A3652E0612E9}"/>
              </a:ext>
            </a:extLst>
          </p:cNvPr>
          <p:cNvSpPr txBox="1"/>
          <p:nvPr/>
        </p:nvSpPr>
        <p:spPr>
          <a:xfrm>
            <a:off x="3214258" y="3996437"/>
            <a:ext cx="2652970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000" cap="none" dirty="0">
                <a:solidFill>
                  <a:schemeClr val="bg1"/>
                </a:solidFill>
              </a:rPr>
              <a:t>Quantum Field Theory</a:t>
            </a:r>
            <a:endParaRPr kumimoji="0" lang="en-US" sz="20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379A745-A884-FD4B-89A5-23824EF3AE23}"/>
              </a:ext>
            </a:extLst>
          </p:cNvPr>
          <p:cNvSpPr txBox="1"/>
          <p:nvPr/>
        </p:nvSpPr>
        <p:spPr>
          <a:xfrm>
            <a:off x="4321293" y="3162559"/>
            <a:ext cx="1386598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000" cap="none" dirty="0">
                <a:solidFill>
                  <a:schemeClr val="bg1"/>
                </a:solidFill>
              </a:rPr>
              <a:t>Cosmology</a:t>
            </a:r>
            <a:endParaRPr kumimoji="0" lang="en-US" sz="20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B380693-3B1F-C047-9511-955BE082D255}"/>
              </a:ext>
            </a:extLst>
          </p:cNvPr>
          <p:cNvSpPr txBox="1"/>
          <p:nvPr/>
        </p:nvSpPr>
        <p:spPr>
          <a:xfrm>
            <a:off x="3136675" y="3545136"/>
            <a:ext cx="2853345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  <a:t>Beyond Standard Model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DD70DAE-CB3C-4749-9CEB-36468277275F}"/>
              </a:ext>
            </a:extLst>
          </p:cNvPr>
          <p:cNvSpPr txBox="1"/>
          <p:nvPr/>
        </p:nvSpPr>
        <p:spPr>
          <a:xfrm>
            <a:off x="3618207" y="4913733"/>
            <a:ext cx="1641475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000" cap="none">
                <a:solidFill>
                  <a:schemeClr val="bg1"/>
                </a:solidFill>
              </a:rPr>
              <a:t>String Theory</a:t>
            </a:r>
            <a:endParaRPr kumimoji="0" lang="en-US" sz="2000" b="0" i="0" u="none" strike="noStrike" cap="none" spc="0" normalizeH="0" baseline="0">
              <a:ln>
                <a:noFill/>
              </a:ln>
              <a:solidFill>
                <a:schemeClr val="bg1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52AB87E-6861-F440-A16D-5E65505063B0}"/>
              </a:ext>
            </a:extLst>
          </p:cNvPr>
          <p:cNvSpPr txBox="1"/>
          <p:nvPr/>
        </p:nvSpPr>
        <p:spPr>
          <a:xfrm>
            <a:off x="11081197" y="7988372"/>
            <a:ext cx="2483052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000" cap="none" err="1">
                <a:solidFill>
                  <a:schemeClr val="bg1"/>
                </a:solidFill>
              </a:rPr>
              <a:t>Astroparticle</a:t>
            </a:r>
            <a:r>
              <a:rPr lang="en-US" sz="2000" cap="none">
                <a:solidFill>
                  <a:schemeClr val="bg1"/>
                </a:solidFill>
              </a:rPr>
              <a:t> Physics</a:t>
            </a:r>
            <a:endParaRPr kumimoji="0" lang="en-US" sz="2000" b="0" i="0" u="none" strike="noStrike" cap="none" spc="0" normalizeH="0" baseline="0">
              <a:ln>
                <a:noFill/>
              </a:ln>
              <a:solidFill>
                <a:schemeClr val="bg1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EF8C4AE-AC4E-B14A-82D2-CFBAF26F98E6}"/>
              </a:ext>
            </a:extLst>
          </p:cNvPr>
          <p:cNvSpPr txBox="1"/>
          <p:nvPr/>
        </p:nvSpPr>
        <p:spPr>
          <a:xfrm>
            <a:off x="3071591" y="4455677"/>
            <a:ext cx="2795637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  <a:t>High Energy </a:t>
            </a:r>
            <a:r>
              <a:rPr kumimoji="0" lang="en-US" sz="2000" b="0" i="0" u="none" strike="noStrike" cap="none" spc="0" normalizeH="0" baseline="0" err="1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  <a:t>Astrophys</a:t>
            </a:r>
            <a:r>
              <a:rPr kumimoji="0" lang="en-US" sz="20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  <a:t>.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5EB6929A-C802-F342-9F5E-56AFFA6C08ED}"/>
              </a:ext>
            </a:extLst>
          </p:cNvPr>
          <p:cNvSpPr/>
          <p:nvPr/>
        </p:nvSpPr>
        <p:spPr>
          <a:xfrm>
            <a:off x="2972433" y="7895403"/>
            <a:ext cx="3191324" cy="3191324"/>
          </a:xfrm>
          <a:prstGeom prst="ellipse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0D80C296-165E-AF44-A9EA-A6E8DB951296}"/>
              </a:ext>
            </a:extLst>
          </p:cNvPr>
          <p:cNvCxnSpPr>
            <a:cxnSpLocks/>
          </p:cNvCxnSpPr>
          <p:nvPr/>
        </p:nvCxnSpPr>
        <p:spPr>
          <a:xfrm>
            <a:off x="5990020" y="4866046"/>
            <a:ext cx="3781946" cy="1034279"/>
          </a:xfrm>
          <a:prstGeom prst="line">
            <a:avLst/>
          </a:prstGeom>
          <a:noFill/>
          <a:ln w="76200" cap="flat">
            <a:solidFill>
              <a:schemeClr val="tx1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EDA019D6-31FF-AB4B-96D2-A136F7E20456}"/>
              </a:ext>
            </a:extLst>
          </p:cNvPr>
          <p:cNvCxnSpPr>
            <a:cxnSpLocks/>
          </p:cNvCxnSpPr>
          <p:nvPr/>
        </p:nvCxnSpPr>
        <p:spPr>
          <a:xfrm flipV="1">
            <a:off x="6039674" y="7772731"/>
            <a:ext cx="3992600" cy="1302443"/>
          </a:xfrm>
          <a:prstGeom prst="line">
            <a:avLst/>
          </a:prstGeom>
          <a:noFill/>
          <a:ln w="76200" cap="flat">
            <a:solidFill>
              <a:schemeClr val="tx1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55E9EA5F-C018-9641-BA02-178E47ABA04F}"/>
              </a:ext>
            </a:extLst>
          </p:cNvPr>
          <p:cNvSpPr txBox="1"/>
          <p:nvPr/>
        </p:nvSpPr>
        <p:spPr>
          <a:xfrm>
            <a:off x="3878663" y="11214716"/>
            <a:ext cx="1423467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  <a:t>Utrecht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EFC84A6-E731-0443-93CD-CCCDC7968223}"/>
              </a:ext>
            </a:extLst>
          </p:cNvPr>
          <p:cNvSpPr txBox="1"/>
          <p:nvPr/>
        </p:nvSpPr>
        <p:spPr>
          <a:xfrm>
            <a:off x="18301978" y="6063167"/>
            <a:ext cx="3973845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  <a:t>Nijmegen, Groningen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05FCAC1B-3CFF-F54A-BA3C-6DA78D5FA985}"/>
              </a:ext>
            </a:extLst>
          </p:cNvPr>
          <p:cNvCxnSpPr>
            <a:cxnSpLocks/>
          </p:cNvCxnSpPr>
          <p:nvPr/>
        </p:nvCxnSpPr>
        <p:spPr>
          <a:xfrm flipH="1">
            <a:off x="14642294" y="4878388"/>
            <a:ext cx="3697424" cy="889168"/>
          </a:xfrm>
          <a:prstGeom prst="line">
            <a:avLst/>
          </a:prstGeom>
          <a:noFill/>
          <a:ln w="76200" cap="flat">
            <a:solidFill>
              <a:schemeClr val="tx1"/>
            </a:solidFill>
            <a:prstDash val="sysDot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9238FFA5-AEA9-6443-8D68-CFBB231642AC}"/>
              </a:ext>
            </a:extLst>
          </p:cNvPr>
          <p:cNvSpPr txBox="1"/>
          <p:nvPr/>
        </p:nvSpPr>
        <p:spPr>
          <a:xfrm>
            <a:off x="3429615" y="8333489"/>
            <a:ext cx="2085507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000" cap="none">
                <a:solidFill>
                  <a:schemeClr val="bg1"/>
                </a:solidFill>
              </a:rPr>
              <a:t>Particles &amp; Fields</a:t>
            </a:r>
            <a:endParaRPr kumimoji="0" lang="en-US" sz="2000" b="0" i="0" u="none" strike="noStrike" cap="none" spc="0" normalizeH="0" baseline="0">
              <a:ln>
                <a:noFill/>
              </a:ln>
              <a:solidFill>
                <a:schemeClr val="bg1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4D8CC252-1D51-8A43-A18F-6BC7D417E433}"/>
              </a:ext>
            </a:extLst>
          </p:cNvPr>
          <p:cNvSpPr txBox="1"/>
          <p:nvPr/>
        </p:nvSpPr>
        <p:spPr>
          <a:xfrm>
            <a:off x="4246577" y="5187177"/>
            <a:ext cx="359073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  <a:t>…</a:t>
            </a: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8E65D7F5-0B12-374C-B462-C214B79E34FE}"/>
              </a:ext>
            </a:extLst>
          </p:cNvPr>
          <p:cNvSpPr/>
          <p:nvPr/>
        </p:nvSpPr>
        <p:spPr>
          <a:xfrm>
            <a:off x="18730978" y="2808990"/>
            <a:ext cx="3191324" cy="319132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12700" cap="flat">
            <a:solidFill>
              <a:schemeClr val="bg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9C8AEE2F-DB9F-5A4E-9E04-B7E4F55951DA}"/>
              </a:ext>
            </a:extLst>
          </p:cNvPr>
          <p:cNvSpPr txBox="1"/>
          <p:nvPr/>
        </p:nvSpPr>
        <p:spPr>
          <a:xfrm>
            <a:off x="4209022" y="10189036"/>
            <a:ext cx="359073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000" cap="none">
                <a:solidFill>
                  <a:schemeClr val="bg1"/>
                </a:solidFill>
              </a:rPr>
              <a:t>…</a:t>
            </a:r>
            <a:endParaRPr kumimoji="0" lang="en-US" sz="2000" b="0" i="0" u="none" strike="noStrike" cap="none" spc="0" normalizeH="0" baseline="0">
              <a:ln>
                <a:noFill/>
              </a:ln>
              <a:solidFill>
                <a:schemeClr val="bg1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69326A71-C889-F04C-B9D9-320BF59BCF43}"/>
              </a:ext>
            </a:extLst>
          </p:cNvPr>
          <p:cNvSpPr/>
          <p:nvPr/>
        </p:nvSpPr>
        <p:spPr>
          <a:xfrm>
            <a:off x="18339718" y="2684826"/>
            <a:ext cx="3191324" cy="3191324"/>
          </a:xfrm>
          <a:prstGeom prst="ellipse">
            <a:avLst/>
          </a:prstGeom>
          <a:solidFill>
            <a:schemeClr val="accent1"/>
          </a:solidFill>
          <a:ln w="12700" cap="flat">
            <a:solidFill>
              <a:schemeClr val="bg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1F7BB8A2-9B2C-514A-9D59-2C65FFA7A8C4}"/>
              </a:ext>
            </a:extLst>
          </p:cNvPr>
          <p:cNvSpPr/>
          <p:nvPr/>
        </p:nvSpPr>
        <p:spPr>
          <a:xfrm>
            <a:off x="18730978" y="7772731"/>
            <a:ext cx="3191324" cy="3191324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12700" cap="flat">
            <a:solidFill>
              <a:schemeClr val="bg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DD53F79A-BA2F-2542-BC9F-4A43A3656E00}"/>
              </a:ext>
            </a:extLst>
          </p:cNvPr>
          <p:cNvSpPr/>
          <p:nvPr/>
        </p:nvSpPr>
        <p:spPr>
          <a:xfrm>
            <a:off x="18419217" y="7690218"/>
            <a:ext cx="3191324" cy="3191324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12700" cap="flat">
            <a:solidFill>
              <a:schemeClr val="bg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51C04560-07A0-5F4A-816F-FC9421717431}"/>
              </a:ext>
            </a:extLst>
          </p:cNvPr>
          <p:cNvSpPr txBox="1"/>
          <p:nvPr/>
        </p:nvSpPr>
        <p:spPr>
          <a:xfrm>
            <a:off x="17469310" y="11050387"/>
            <a:ext cx="5091137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  <a:t>Delft, Enschede, Leiden, …</a:t>
            </a:r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8246B1A5-E73C-BF48-BD86-2E41E9594B07}"/>
              </a:ext>
            </a:extLst>
          </p:cNvPr>
          <p:cNvCxnSpPr>
            <a:cxnSpLocks/>
          </p:cNvCxnSpPr>
          <p:nvPr/>
        </p:nvCxnSpPr>
        <p:spPr>
          <a:xfrm flipH="1" flipV="1">
            <a:off x="14452008" y="7690218"/>
            <a:ext cx="3967209" cy="1288353"/>
          </a:xfrm>
          <a:prstGeom prst="line">
            <a:avLst/>
          </a:prstGeom>
          <a:noFill/>
          <a:ln w="76200" cap="flat">
            <a:solidFill>
              <a:schemeClr val="accent2">
                <a:lumMod val="60000"/>
                <a:lumOff val="40000"/>
              </a:schemeClr>
            </a:solidFill>
            <a:prstDash val="sysDot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3A8C0202-50F0-8E4D-957E-5C8AA82D028F}"/>
              </a:ext>
            </a:extLst>
          </p:cNvPr>
          <p:cNvSpPr txBox="1"/>
          <p:nvPr/>
        </p:nvSpPr>
        <p:spPr>
          <a:xfrm>
            <a:off x="3160457" y="8841453"/>
            <a:ext cx="2694648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000" cap="none">
                <a:solidFill>
                  <a:schemeClr val="bg1"/>
                </a:solidFill>
              </a:rPr>
              <a:t>Exp. Quantum Physics</a:t>
            </a:r>
            <a:endParaRPr kumimoji="0" lang="en-US" sz="2000" b="0" i="0" u="none" strike="noStrike" cap="none" spc="0" normalizeH="0" baseline="0">
              <a:ln>
                <a:noFill/>
              </a:ln>
              <a:solidFill>
                <a:schemeClr val="bg1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81D433D2-B0AE-AB4D-8DB0-9EFA808C1CF4}"/>
              </a:ext>
            </a:extLst>
          </p:cNvPr>
          <p:cNvSpPr txBox="1"/>
          <p:nvPr/>
        </p:nvSpPr>
        <p:spPr>
          <a:xfrm>
            <a:off x="3181296" y="9344607"/>
            <a:ext cx="2652970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  <a:t>Quantum Field Theory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2A3623E-ED1C-5F40-845A-1C32A8E8A1C8}"/>
              </a:ext>
            </a:extLst>
          </p:cNvPr>
          <p:cNvSpPr txBox="1"/>
          <p:nvPr/>
        </p:nvSpPr>
        <p:spPr>
          <a:xfrm>
            <a:off x="3452858" y="9821477"/>
            <a:ext cx="2039020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000" cap="none">
                <a:solidFill>
                  <a:schemeClr val="bg1"/>
                </a:solidFill>
              </a:rPr>
              <a:t>Computation QM</a:t>
            </a:r>
            <a:endParaRPr kumimoji="0" lang="en-US" sz="2000" b="0" i="0" u="none" strike="noStrike" cap="none" spc="0" normalizeH="0" baseline="0">
              <a:ln>
                <a:noFill/>
              </a:ln>
              <a:solidFill>
                <a:schemeClr val="bg1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9C6361D8-D5F9-5044-A0D3-86EA9C9A44A0}"/>
              </a:ext>
            </a:extLst>
          </p:cNvPr>
          <p:cNvSpPr txBox="1"/>
          <p:nvPr/>
        </p:nvSpPr>
        <p:spPr>
          <a:xfrm>
            <a:off x="10473227" y="9075174"/>
            <a:ext cx="3587521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err="1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  <a:t>Nikhef</a:t>
            </a:r>
            <a:r>
              <a:rPr kumimoji="0" lang="en-US" sz="32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  <a:t>, the institute</a:t>
            </a:r>
          </a:p>
        </p:txBody>
      </p:sp>
      <p:sp>
        <p:nvSpPr>
          <p:cNvPr id="52" name="Footer Placeholder 2">
            <a:extLst>
              <a:ext uri="{FF2B5EF4-FFF2-40B4-BE49-F238E27FC236}">
                <a16:creationId xmlns:a16="http://schemas.microsoft.com/office/drawing/2014/main" id="{2C897388-E068-BC47-9457-C3C057B412F4}"/>
              </a:ext>
            </a:extLst>
          </p:cNvPr>
          <p:cNvSpPr txBox="1">
            <a:spLocks/>
          </p:cNvSpPr>
          <p:nvPr/>
        </p:nvSpPr>
        <p:spPr>
          <a:xfrm>
            <a:off x="2734959" y="12341403"/>
            <a:ext cx="17553941" cy="1335619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nl-NL" sz="30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2286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000" b="0" i="0" u="none" strike="noStrike" cap="all" spc="0" normalizeH="0" baseline="0">
                <a:ln>
                  <a:noFill/>
                </a:ln>
                <a:solidFill>
                  <a:srgbClr val="E6223D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4572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000" b="0" i="0" u="none" strike="noStrike" cap="all" spc="0" normalizeH="0" baseline="0">
                <a:ln>
                  <a:noFill/>
                </a:ln>
                <a:solidFill>
                  <a:srgbClr val="E6223D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6858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000" b="0" i="0" u="none" strike="noStrike" cap="all" spc="0" normalizeH="0" baseline="0">
                <a:ln>
                  <a:noFill/>
                </a:ln>
                <a:solidFill>
                  <a:srgbClr val="E6223D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9144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000" b="0" i="0" u="none" strike="noStrike" cap="all" spc="0" normalizeH="0" baseline="0">
                <a:ln>
                  <a:noFill/>
                </a:ln>
                <a:solidFill>
                  <a:srgbClr val="E6223D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11430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000" b="0" i="0" u="none" strike="noStrike" cap="all" spc="0" normalizeH="0" baseline="0">
                <a:ln>
                  <a:noFill/>
                </a:ln>
                <a:solidFill>
                  <a:srgbClr val="E6223D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13716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000" b="0" i="0" u="none" strike="noStrike" cap="all" spc="0" normalizeH="0" baseline="0">
                <a:ln>
                  <a:noFill/>
                </a:ln>
                <a:solidFill>
                  <a:srgbClr val="E6223D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16002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000" b="0" i="0" u="none" strike="noStrike" cap="all" spc="0" normalizeH="0" baseline="0">
                <a:ln>
                  <a:noFill/>
                </a:ln>
                <a:solidFill>
                  <a:srgbClr val="E6223D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18288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000" b="0" i="0" u="none" strike="noStrike" cap="all" spc="0" normalizeH="0" baseline="0">
                <a:ln>
                  <a:noFill/>
                </a:ln>
                <a:solidFill>
                  <a:srgbClr val="E6223D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/>
              <a:t>Patrick Decowski / Education and Research School</a:t>
            </a:r>
          </a:p>
        </p:txBody>
      </p:sp>
    </p:spTree>
    <p:extLst>
      <p:ext uri="{BB962C8B-B14F-4D97-AF65-F5344CB8AC3E}">
        <p14:creationId xmlns:p14="http://schemas.microsoft.com/office/powerpoint/2010/main" val="4216585296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15F6543-178D-C445-9048-A044D8AE87FF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2016CDE-9506-9E4A-BD4D-28A3CCC0E0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l-NL"/>
              <a:t>Presentatie titel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86BBD69-E713-5A4F-B984-35773F2F686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35000" y="635000"/>
            <a:ext cx="23114000" cy="1077218"/>
          </a:xfrm>
        </p:spPr>
        <p:txBody>
          <a:bodyPr/>
          <a:lstStyle/>
          <a:p>
            <a:r>
              <a:rPr lang="en-US" dirty="0"/>
              <a:t>MSC thesis projects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6F87B1F-4639-5B40-B663-9A4FE8617D6D}"/>
              </a:ext>
            </a:extLst>
          </p:cNvPr>
          <p:cNvSpPr txBox="1"/>
          <p:nvPr/>
        </p:nvSpPr>
        <p:spPr>
          <a:xfrm>
            <a:off x="426648" y="1798605"/>
            <a:ext cx="14484734" cy="1007455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en-US" sz="2400" cap="none" dirty="0">
                <a:solidFill>
                  <a:schemeClr val="bg1"/>
                </a:solidFill>
              </a:rPr>
              <a:t>1.1 XENON: The XENON Dark Matter Experiment: Data Analysis</a:t>
            </a:r>
          </a:p>
          <a:p>
            <a:r>
              <a:rPr lang="en-US" sz="2400" cap="none" dirty="0">
                <a:solidFill>
                  <a:schemeClr val="bg1"/>
                </a:solidFill>
              </a:rPr>
              <a:t>1.2 XENON: The Modulation Experiment: Data Analysis</a:t>
            </a:r>
          </a:p>
          <a:p>
            <a:r>
              <a:rPr lang="en-US" sz="2400" cap="none" dirty="0">
                <a:solidFill>
                  <a:schemeClr val="bg1"/>
                </a:solidFill>
              </a:rPr>
              <a:t>1.3 Theory: Stress-testing the Standard Model at the high-energy frontier</a:t>
            </a:r>
          </a:p>
          <a:p>
            <a:r>
              <a:rPr lang="en-US" sz="2400" cap="none" dirty="0">
                <a:solidFill>
                  <a:schemeClr val="bg1"/>
                </a:solidFill>
              </a:rPr>
              <a:t>1.4 Theory: The quark and gluon internal structure of heavy nuclei in the LHC era</a:t>
            </a:r>
          </a:p>
          <a:p>
            <a:r>
              <a:rPr lang="en-US" sz="2400" cap="none" dirty="0">
                <a:solidFill>
                  <a:schemeClr val="bg1"/>
                </a:solidFill>
              </a:rPr>
              <a:t>1.5 Theory: Combined QCD analysis of </a:t>
            </a:r>
            <a:r>
              <a:rPr lang="en-US" sz="2400" cap="none" dirty="0" err="1">
                <a:solidFill>
                  <a:schemeClr val="bg1"/>
                </a:solidFill>
              </a:rPr>
              <a:t>parton</a:t>
            </a:r>
            <a:r>
              <a:rPr lang="en-US" sz="2400" cap="none" dirty="0">
                <a:solidFill>
                  <a:schemeClr val="bg1"/>
                </a:solidFill>
              </a:rPr>
              <a:t> distribution and fragmentation functions</a:t>
            </a:r>
          </a:p>
          <a:p>
            <a:r>
              <a:rPr lang="en-US" sz="2400" cap="none" dirty="0">
                <a:solidFill>
                  <a:schemeClr val="bg1"/>
                </a:solidFill>
              </a:rPr>
              <a:t>1.6 ALICE: Charm is in the Quark Gluon Plasma</a:t>
            </a:r>
          </a:p>
          <a:p>
            <a:r>
              <a:rPr lang="en-US" sz="2400" cap="none" dirty="0">
                <a:solidFill>
                  <a:schemeClr val="bg1"/>
                </a:solidFill>
              </a:rPr>
              <a:t>1.7 ALICE: Probing the time evolution of particle production in the Quark-Gluon Plasma</a:t>
            </a:r>
          </a:p>
          <a:p>
            <a:r>
              <a:rPr lang="en-US" sz="2400" cap="none" dirty="0">
                <a:solidFill>
                  <a:schemeClr val="bg1"/>
                </a:solidFill>
              </a:rPr>
              <a:t>1.8 ALICE: CP violating effects in QCD: looking for the chiral magnetic effect with ALICE at the LHC</a:t>
            </a:r>
          </a:p>
          <a:p>
            <a:r>
              <a:rPr lang="en-US" sz="2400" cap="none" dirty="0">
                <a:solidFill>
                  <a:schemeClr val="bg1"/>
                </a:solidFill>
              </a:rPr>
              <a:t>1.9 ALICE: Particle </a:t>
            </a:r>
            <a:r>
              <a:rPr lang="en-US" sz="2400" cap="none" dirty="0" err="1">
                <a:solidFill>
                  <a:schemeClr val="bg1"/>
                </a:solidFill>
              </a:rPr>
              <a:t>polarisation</a:t>
            </a:r>
            <a:r>
              <a:rPr lang="en-US" sz="2400" cap="none" dirty="0">
                <a:solidFill>
                  <a:schemeClr val="bg1"/>
                </a:solidFill>
              </a:rPr>
              <a:t> in strong magnetic fields</a:t>
            </a:r>
          </a:p>
          <a:p>
            <a:r>
              <a:rPr lang="en-US" sz="2400" cap="none" dirty="0">
                <a:solidFill>
                  <a:schemeClr val="bg1"/>
                </a:solidFill>
              </a:rPr>
              <a:t>1.10 ATLAS : Excited lepton searches with multiple leptons</a:t>
            </a:r>
          </a:p>
          <a:p>
            <a:r>
              <a:rPr lang="en-US" sz="2400" cap="none" dirty="0">
                <a:solidFill>
                  <a:schemeClr val="bg1"/>
                </a:solidFill>
              </a:rPr>
              <a:t>1.11 ATLAS : A search for lepton flavor violation with tau decays</a:t>
            </a:r>
          </a:p>
          <a:p>
            <a:r>
              <a:rPr lang="en-US" sz="2400" cap="none" dirty="0">
                <a:solidFill>
                  <a:schemeClr val="bg1"/>
                </a:solidFill>
              </a:rPr>
              <a:t>1.12 ATLAS : A search for lepton non-universality in </a:t>
            </a:r>
            <a:r>
              <a:rPr lang="en-US" sz="2400" cap="none" dirty="0" err="1">
                <a:solidFill>
                  <a:schemeClr val="bg1"/>
                </a:solidFill>
              </a:rPr>
              <a:t>Bc</a:t>
            </a:r>
            <a:r>
              <a:rPr lang="en-US" sz="2400" cap="none" dirty="0">
                <a:solidFill>
                  <a:schemeClr val="bg1"/>
                </a:solidFill>
              </a:rPr>
              <a:t> meson decays</a:t>
            </a:r>
          </a:p>
          <a:p>
            <a:r>
              <a:rPr lang="en-US" sz="2400" cap="none" dirty="0">
                <a:solidFill>
                  <a:schemeClr val="bg1"/>
                </a:solidFill>
              </a:rPr>
              <a:t>1.13 </a:t>
            </a:r>
            <a:r>
              <a:rPr lang="en-US" sz="2400" cap="none" dirty="0" err="1">
                <a:solidFill>
                  <a:schemeClr val="bg1"/>
                </a:solidFill>
              </a:rPr>
              <a:t>LHCb</a:t>
            </a:r>
            <a:r>
              <a:rPr lang="en-US" sz="2400" cap="none" dirty="0">
                <a:solidFill>
                  <a:schemeClr val="bg1"/>
                </a:solidFill>
              </a:rPr>
              <a:t>: Searching for dark matter in exotic six-quark particles</a:t>
            </a:r>
          </a:p>
          <a:p>
            <a:r>
              <a:rPr lang="en-US" sz="2400" cap="none" dirty="0">
                <a:solidFill>
                  <a:schemeClr val="bg1"/>
                </a:solidFill>
              </a:rPr>
              <a:t>1.14 </a:t>
            </a:r>
            <a:r>
              <a:rPr lang="en-US" sz="2400" cap="none" dirty="0" err="1">
                <a:solidFill>
                  <a:schemeClr val="bg1"/>
                </a:solidFill>
              </a:rPr>
              <a:t>LHCb</a:t>
            </a:r>
            <a:r>
              <a:rPr lang="en-US" sz="2400" cap="none" dirty="0">
                <a:solidFill>
                  <a:schemeClr val="bg1"/>
                </a:solidFill>
              </a:rPr>
              <a:t>: Measurement of BR(B0 → Ds+ Ds-)</a:t>
            </a:r>
          </a:p>
          <a:p>
            <a:r>
              <a:rPr lang="en-US" sz="2400" cap="none" dirty="0">
                <a:solidFill>
                  <a:schemeClr val="bg1"/>
                </a:solidFill>
              </a:rPr>
              <a:t>1.15 </a:t>
            </a:r>
            <a:r>
              <a:rPr lang="en-US" sz="2400" cap="none" dirty="0" err="1">
                <a:solidFill>
                  <a:schemeClr val="bg1"/>
                </a:solidFill>
              </a:rPr>
              <a:t>LHCb</a:t>
            </a:r>
            <a:r>
              <a:rPr lang="en-US" sz="2400" cap="none" dirty="0">
                <a:solidFill>
                  <a:schemeClr val="bg1"/>
                </a:solidFill>
              </a:rPr>
              <a:t>: Measurement of relative ratio of B+ → D0D+ and B+ → D0Ds decays</a:t>
            </a:r>
          </a:p>
          <a:p>
            <a:r>
              <a:rPr lang="en-US" sz="2400" cap="none" dirty="0">
                <a:solidFill>
                  <a:schemeClr val="bg1"/>
                </a:solidFill>
              </a:rPr>
              <a:t>1.16 Virgo: Searching for gravitational waves from compact binary coalescence</a:t>
            </a:r>
          </a:p>
          <a:p>
            <a:r>
              <a:rPr lang="en-US" sz="2400" cap="none" dirty="0">
                <a:solidFill>
                  <a:schemeClr val="bg1"/>
                </a:solidFill>
              </a:rPr>
              <a:t>1.17 Virgo: Simulations of Binary Neutron Star Mergers and applications for </a:t>
            </a:r>
            <a:r>
              <a:rPr lang="en-US" sz="2400" cap="none" dirty="0" err="1">
                <a:solidFill>
                  <a:schemeClr val="bg1"/>
                </a:solidFill>
              </a:rPr>
              <a:t>multimessenger</a:t>
            </a:r>
            <a:r>
              <a:rPr lang="en-US" sz="2400" cap="none" dirty="0">
                <a:solidFill>
                  <a:schemeClr val="bg1"/>
                </a:solidFill>
              </a:rPr>
              <a:t> astronomy</a:t>
            </a:r>
          </a:p>
          <a:p>
            <a:r>
              <a:rPr lang="en-US" sz="2400" cap="none" dirty="0">
                <a:solidFill>
                  <a:schemeClr val="bg1"/>
                </a:solidFill>
              </a:rPr>
              <a:t>1.18 Virgo: Measuring cosmological parameters from gravitational-wave observations of compact binaries</a:t>
            </a:r>
          </a:p>
          <a:p>
            <a:r>
              <a:rPr lang="en-US" sz="2400" cap="none" dirty="0">
                <a:solidFill>
                  <a:schemeClr val="bg1"/>
                </a:solidFill>
              </a:rPr>
              <a:t>1.19 Detector R&amp;D: Spectral X-ray imaging - Looking at </a:t>
            </a:r>
            <a:r>
              <a:rPr lang="en-US" sz="2400" cap="none" dirty="0" err="1">
                <a:solidFill>
                  <a:schemeClr val="bg1"/>
                </a:solidFill>
              </a:rPr>
              <a:t>colours</a:t>
            </a:r>
            <a:r>
              <a:rPr lang="en-US" sz="2400" cap="none" dirty="0">
                <a:solidFill>
                  <a:schemeClr val="bg1"/>
                </a:solidFill>
              </a:rPr>
              <a:t> the eyes can't see</a:t>
            </a:r>
          </a:p>
          <a:p>
            <a:r>
              <a:rPr lang="en-US" sz="2400" cap="none" dirty="0">
                <a:solidFill>
                  <a:schemeClr val="bg1"/>
                </a:solidFill>
              </a:rPr>
              <a:t>1.20 Detector R&amp;D: Compton camera</a:t>
            </a:r>
          </a:p>
          <a:p>
            <a:r>
              <a:rPr lang="en-US" sz="2400" cap="none" dirty="0">
                <a:solidFill>
                  <a:schemeClr val="bg1"/>
                </a:solidFill>
              </a:rPr>
              <a:t>1.21 Detector R&amp;D: Holographic projector</a:t>
            </a:r>
          </a:p>
          <a:p>
            <a:r>
              <a:rPr lang="en-US" sz="2400" cap="none" dirty="0">
                <a:solidFill>
                  <a:schemeClr val="bg1"/>
                </a:solidFill>
              </a:rPr>
              <a:t>1.22 Detector R&amp;D: Laser Interferometer Space Antenna (LISA)</a:t>
            </a:r>
          </a:p>
          <a:p>
            <a:r>
              <a:rPr lang="en-US" sz="2400" cap="none" dirty="0">
                <a:solidFill>
                  <a:schemeClr val="bg1"/>
                </a:solidFill>
              </a:rPr>
              <a:t>1.23 KM3NeT : Reconstruction of first neutrino interactions in KM3NeT</a:t>
            </a:r>
          </a:p>
          <a:p>
            <a:r>
              <a:rPr lang="en-US" sz="2400" cap="none" dirty="0">
                <a:solidFill>
                  <a:schemeClr val="bg1"/>
                </a:solidFill>
              </a:rPr>
              <a:t>1.24 ANTARES: Analysis of </a:t>
            </a:r>
            <a:r>
              <a:rPr lang="en-US" sz="2400" cap="none" dirty="0" err="1">
                <a:solidFill>
                  <a:schemeClr val="bg1"/>
                </a:solidFill>
              </a:rPr>
              <a:t>IceCube</a:t>
            </a:r>
            <a:r>
              <a:rPr lang="en-US" sz="2400" cap="none" dirty="0">
                <a:solidFill>
                  <a:schemeClr val="bg1"/>
                </a:solidFill>
              </a:rPr>
              <a:t> neutrino sources.</a:t>
            </a:r>
          </a:p>
          <a:p>
            <a:r>
              <a:rPr lang="en-US" sz="2400" cap="none" dirty="0">
                <a:solidFill>
                  <a:schemeClr val="bg1"/>
                </a:solidFill>
              </a:rPr>
              <a:t>1.25 VU </a:t>
            </a:r>
            <a:r>
              <a:rPr lang="en-US" sz="2400" cap="none" dirty="0" err="1">
                <a:solidFill>
                  <a:schemeClr val="bg1"/>
                </a:solidFill>
              </a:rPr>
              <a:t>LaserLaB</a:t>
            </a:r>
            <a:r>
              <a:rPr lang="en-US" sz="2400" cap="none" dirty="0">
                <a:solidFill>
                  <a:schemeClr val="bg1"/>
                </a:solidFill>
              </a:rPr>
              <a:t>: Measuring the electric dipole moment (EDM) of the electron</a:t>
            </a:r>
          </a:p>
          <a:p>
            <a:r>
              <a:rPr lang="en-US" sz="2400" cap="none" dirty="0">
                <a:solidFill>
                  <a:schemeClr val="bg1"/>
                </a:solidFill>
              </a:rPr>
              <a:t>1.26 VU </a:t>
            </a:r>
            <a:r>
              <a:rPr lang="en-US" sz="2400" cap="none" dirty="0" err="1">
                <a:solidFill>
                  <a:schemeClr val="bg1"/>
                </a:solidFill>
              </a:rPr>
              <a:t>LaserLab</a:t>
            </a:r>
            <a:r>
              <a:rPr lang="en-US" sz="2400" cap="none" dirty="0">
                <a:solidFill>
                  <a:schemeClr val="bg1"/>
                </a:solidFill>
              </a:rPr>
              <a:t>: Physics beyond the Standard model from molecules</a:t>
            </a:r>
          </a:p>
          <a:p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  <a:t>…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146F2B8-EA73-E944-A845-3E10DABCC93A}"/>
              </a:ext>
            </a:extLst>
          </p:cNvPr>
          <p:cNvSpPr txBox="1"/>
          <p:nvPr/>
        </p:nvSpPr>
        <p:spPr>
          <a:xfrm>
            <a:off x="16000357" y="11575641"/>
            <a:ext cx="8415765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  <a:t>http://</a:t>
            </a:r>
            <a:r>
              <a:rPr kumimoji="0" lang="en-US" sz="3200" b="0" i="0" u="none" strike="noStrike" cap="none" spc="0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  <a:t>wiki.nikhef.nl</a:t>
            </a: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  <a:t>/education/</a:t>
            </a:r>
            <a:r>
              <a:rPr kumimoji="0" lang="en-US" sz="3200" b="0" i="0" u="none" strike="noStrike" cap="none" spc="0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  <a:t>Master_Projects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7E8AD0E-AD28-2449-B47A-E5E541812705}"/>
              </a:ext>
            </a:extLst>
          </p:cNvPr>
          <p:cNvSpPr txBox="1"/>
          <p:nvPr/>
        </p:nvSpPr>
        <p:spPr>
          <a:xfrm>
            <a:off x="12733145" y="5006253"/>
            <a:ext cx="11346055" cy="2564805"/>
          </a:xfrm>
          <a:prstGeom prst="rect">
            <a:avLst/>
          </a:prstGeom>
          <a:noFill/>
          <a:ln w="12700" cap="flat">
            <a:solidFill>
              <a:schemeClr val="bg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457200" marR="0" indent="-4572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  <a:t>Many </a:t>
            </a:r>
            <a:r>
              <a:rPr kumimoji="0" lang="en-US" sz="4000" b="0" i="0" u="none" strike="noStrike" cap="none" spc="0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  <a:t>Nikhef</a:t>
            </a: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  <a:t>-staff supervise MSc students</a:t>
            </a:r>
          </a:p>
          <a:p>
            <a:pPr marL="457200" marR="0" indent="-4572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4000" cap="none" dirty="0">
                <a:solidFill>
                  <a:schemeClr val="bg1"/>
                </a:solidFill>
              </a:rPr>
              <a:t>Students from any university can join a project, </a:t>
            </a:r>
            <a:br>
              <a:rPr lang="en-US" sz="4000" cap="none" dirty="0">
                <a:solidFill>
                  <a:schemeClr val="bg1"/>
                </a:solidFill>
              </a:rPr>
            </a:br>
            <a:r>
              <a:rPr lang="en-US" sz="4000" cap="none" dirty="0">
                <a:solidFill>
                  <a:schemeClr val="bg1"/>
                </a:solidFill>
              </a:rPr>
              <a:t>irrespective of the ‘partner university’ </a:t>
            </a:r>
          </a:p>
          <a:p>
            <a:pPr marL="457200" marR="0" indent="-4572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  <a:t>20-25 students annually</a:t>
            </a:r>
          </a:p>
        </p:txBody>
      </p:sp>
      <p:sp>
        <p:nvSpPr>
          <p:cNvPr id="14" name="Footer Placeholder 2">
            <a:extLst>
              <a:ext uri="{FF2B5EF4-FFF2-40B4-BE49-F238E27FC236}">
                <a16:creationId xmlns:a16="http://schemas.microsoft.com/office/drawing/2014/main" id="{74DD7C74-6FD4-ED4A-94FA-17C3090EA776}"/>
              </a:ext>
            </a:extLst>
          </p:cNvPr>
          <p:cNvSpPr txBox="1">
            <a:spLocks/>
          </p:cNvSpPr>
          <p:nvPr/>
        </p:nvSpPr>
        <p:spPr>
          <a:xfrm>
            <a:off x="2734959" y="12341403"/>
            <a:ext cx="17553941" cy="1335619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nl-NL" sz="30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2286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000" b="0" i="0" u="none" strike="noStrike" cap="all" spc="0" normalizeH="0" baseline="0">
                <a:ln>
                  <a:noFill/>
                </a:ln>
                <a:solidFill>
                  <a:srgbClr val="E6223D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4572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000" b="0" i="0" u="none" strike="noStrike" cap="all" spc="0" normalizeH="0" baseline="0">
                <a:ln>
                  <a:noFill/>
                </a:ln>
                <a:solidFill>
                  <a:srgbClr val="E6223D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6858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000" b="0" i="0" u="none" strike="noStrike" cap="all" spc="0" normalizeH="0" baseline="0">
                <a:ln>
                  <a:noFill/>
                </a:ln>
                <a:solidFill>
                  <a:srgbClr val="E6223D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9144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000" b="0" i="0" u="none" strike="noStrike" cap="all" spc="0" normalizeH="0" baseline="0">
                <a:ln>
                  <a:noFill/>
                </a:ln>
                <a:solidFill>
                  <a:srgbClr val="E6223D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11430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000" b="0" i="0" u="none" strike="noStrike" cap="all" spc="0" normalizeH="0" baseline="0">
                <a:ln>
                  <a:noFill/>
                </a:ln>
                <a:solidFill>
                  <a:srgbClr val="E6223D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13716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000" b="0" i="0" u="none" strike="noStrike" cap="all" spc="0" normalizeH="0" baseline="0">
                <a:ln>
                  <a:noFill/>
                </a:ln>
                <a:solidFill>
                  <a:srgbClr val="E6223D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16002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000" b="0" i="0" u="none" strike="noStrike" cap="all" spc="0" normalizeH="0" baseline="0">
                <a:ln>
                  <a:noFill/>
                </a:ln>
                <a:solidFill>
                  <a:srgbClr val="E6223D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18288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000" b="0" i="0" u="none" strike="noStrike" cap="all" spc="0" normalizeH="0" baseline="0">
                <a:ln>
                  <a:noFill/>
                </a:ln>
                <a:solidFill>
                  <a:srgbClr val="E6223D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/>
              <a:t>Patrick Decowski / Education and Research School</a:t>
            </a:r>
          </a:p>
        </p:txBody>
      </p:sp>
    </p:spTree>
    <p:extLst>
      <p:ext uri="{BB962C8B-B14F-4D97-AF65-F5344CB8AC3E}">
        <p14:creationId xmlns:p14="http://schemas.microsoft.com/office/powerpoint/2010/main" val="2808948350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16C5630-5CD2-2647-BCE9-1C45B28EA602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5E3F93-B222-E246-89E1-18210E2F71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l-NL" dirty="0"/>
              <a:t>Presentatie titel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990CA7-7C23-6C46-98A5-E22DC4D4799B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635000" y="2579749"/>
            <a:ext cx="16103600" cy="8146543"/>
          </a:xfrm>
        </p:spPr>
        <p:txBody>
          <a:bodyPr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/>
              <a:t>PhD is a 4-year program, after MSc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/>
              <a:t>Projects usually defined (and advertised) by supervisors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/>
              <a:t>PhDs are employees - ~100 PhDs in the </a:t>
            </a:r>
            <a:r>
              <a:rPr lang="en-US" sz="4000" dirty="0" err="1"/>
              <a:t>Nikhef</a:t>
            </a:r>
            <a:r>
              <a:rPr lang="en-US" sz="4000" dirty="0"/>
              <a:t> collaboration </a:t>
            </a:r>
          </a:p>
          <a:p>
            <a:pPr marL="571500" lvl="1" indent="-571500">
              <a:buFont typeface="Arial" panose="020B0604020202020204" pitchFamily="34" charset="0"/>
              <a:buChar char="•"/>
            </a:pPr>
            <a:r>
              <a:rPr lang="en-US" sz="3500" dirty="0"/>
              <a:t>~80 employed by NWO-I </a:t>
            </a:r>
          </a:p>
          <a:p>
            <a:pPr marL="571500" lvl="1" indent="-571500">
              <a:buFont typeface="Arial" panose="020B0604020202020204" pitchFamily="34" charset="0"/>
              <a:buChar char="•"/>
            </a:pPr>
            <a:r>
              <a:rPr lang="en-US" sz="3500" dirty="0"/>
              <a:t>~20 employed by partner universities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/>
              <a:t>NWO-I PhD students are also embedded at one of the partner universities </a:t>
            </a:r>
          </a:p>
          <a:p>
            <a:pPr marL="571500" lvl="1" indent="-571500">
              <a:buFont typeface="Arial" panose="020B0604020202020204" pitchFamily="34" charset="0"/>
              <a:buChar char="•"/>
            </a:pPr>
            <a:r>
              <a:rPr lang="en-US" sz="3500" dirty="0"/>
              <a:t>PhD degree is issued by partner university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/>
              <a:t>Partner university</a:t>
            </a:r>
          </a:p>
          <a:p>
            <a:pPr marL="571500" lvl="1" indent="-571500">
              <a:buFont typeface="Arial" panose="020B0604020202020204" pitchFamily="34" charset="0"/>
              <a:buChar char="•"/>
            </a:pPr>
            <a:r>
              <a:rPr lang="en-US" sz="3500" dirty="0"/>
              <a:t>Usually the university where the supervisor/promotor is from </a:t>
            </a:r>
          </a:p>
          <a:p>
            <a:pPr marL="571500" lvl="1" indent="-571500">
              <a:buFont typeface="Arial" panose="020B0604020202020204" pitchFamily="34" charset="0"/>
              <a:buChar char="•"/>
            </a:pPr>
            <a:r>
              <a:rPr lang="en-US" sz="3500" dirty="0"/>
              <a:t>PhDs often follow (university dependent) “soft skills” courses </a:t>
            </a:r>
          </a:p>
          <a:p>
            <a:pPr marL="571500" lvl="1" indent="-571500">
              <a:buFont typeface="Arial" panose="020B0604020202020204" pitchFamily="34" charset="0"/>
              <a:buChar char="•"/>
            </a:pPr>
            <a:r>
              <a:rPr lang="en-US" sz="3500" dirty="0"/>
              <a:t>Do teaching (~10%)</a:t>
            </a:r>
          </a:p>
          <a:p>
            <a:pPr marL="571500" lvl="1" indent="-571500">
              <a:buFont typeface="Arial" panose="020B0604020202020204" pitchFamily="34" charset="0"/>
              <a:buChar char="•"/>
            </a:pPr>
            <a:endParaRPr lang="en-US" sz="35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 err="1"/>
              <a:t>Nikhef</a:t>
            </a:r>
            <a:r>
              <a:rPr lang="en-US" sz="4000" dirty="0"/>
              <a:t> PhDs are associated with one of the Research Schools</a:t>
            </a:r>
          </a:p>
          <a:p>
            <a:pPr marL="571500" lvl="1" indent="-571500">
              <a:buFont typeface="Arial" panose="020B0604020202020204" pitchFamily="34" charset="0"/>
              <a:buChar char="•"/>
            </a:pPr>
            <a:r>
              <a:rPr lang="en-US" sz="3500" dirty="0"/>
              <a:t>OSAF</a:t>
            </a:r>
          </a:p>
          <a:p>
            <a:pPr marL="571500" lvl="1" indent="-571500">
              <a:buFont typeface="Arial" panose="020B0604020202020204" pitchFamily="34" charset="0"/>
              <a:buChar char="•"/>
            </a:pPr>
            <a:r>
              <a:rPr lang="en-US" sz="3500" dirty="0"/>
              <a:t>DRSTP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000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000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99137449-9909-BE4D-8E5F-38FE9392F19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35000" y="635000"/>
            <a:ext cx="23114000" cy="1077218"/>
          </a:xfrm>
        </p:spPr>
        <p:txBody>
          <a:bodyPr/>
          <a:lstStyle/>
          <a:p>
            <a:r>
              <a:rPr lang="en-US" dirty="0" err="1"/>
              <a:t>Phd</a:t>
            </a:r>
            <a:r>
              <a:rPr lang="en-US" dirty="0"/>
              <a:t> in the Netherlands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FDDD652-9C91-A14C-83A1-9ADC20444A3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40"/>
          <a:stretch/>
        </p:blipFill>
        <p:spPr>
          <a:xfrm>
            <a:off x="16194767" y="7686718"/>
            <a:ext cx="8113714" cy="446173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ABD12D7-D8D7-8045-996A-2EC31DF2C3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4767" y="1"/>
            <a:ext cx="8143545" cy="77216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0B988C9-9D16-0141-ABDE-DCE0AE9DB0DC}"/>
              </a:ext>
            </a:extLst>
          </p:cNvPr>
          <p:cNvSpPr txBox="1"/>
          <p:nvPr/>
        </p:nvSpPr>
        <p:spPr>
          <a:xfrm>
            <a:off x="20675601" y="3639691"/>
            <a:ext cx="3251880" cy="71814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000" cap="none" dirty="0">
                <a:solidFill>
                  <a:schemeClr val="tx1"/>
                </a:solidFill>
              </a:rPr>
              <a:t>Median PhD duration was 55 months in </a:t>
            </a:r>
            <a:r>
              <a:rPr kumimoji="0" lang="en-US" sz="2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  <a:t>2016</a:t>
            </a:r>
          </a:p>
        </p:txBody>
      </p:sp>
      <p:sp>
        <p:nvSpPr>
          <p:cNvPr id="22" name="Footer Placeholder 2">
            <a:extLst>
              <a:ext uri="{FF2B5EF4-FFF2-40B4-BE49-F238E27FC236}">
                <a16:creationId xmlns:a16="http://schemas.microsoft.com/office/drawing/2014/main" id="{FD9BCB3E-B667-5B46-89D9-8F3C0A68DAD2}"/>
              </a:ext>
            </a:extLst>
          </p:cNvPr>
          <p:cNvSpPr txBox="1">
            <a:spLocks/>
          </p:cNvSpPr>
          <p:nvPr/>
        </p:nvSpPr>
        <p:spPr>
          <a:xfrm>
            <a:off x="2734959" y="12341403"/>
            <a:ext cx="17553941" cy="1335619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nl-NL" sz="30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2286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000" b="0" i="0" u="none" strike="noStrike" cap="all" spc="0" normalizeH="0" baseline="0">
                <a:ln>
                  <a:noFill/>
                </a:ln>
                <a:solidFill>
                  <a:srgbClr val="E6223D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4572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000" b="0" i="0" u="none" strike="noStrike" cap="all" spc="0" normalizeH="0" baseline="0">
                <a:ln>
                  <a:noFill/>
                </a:ln>
                <a:solidFill>
                  <a:srgbClr val="E6223D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6858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000" b="0" i="0" u="none" strike="noStrike" cap="all" spc="0" normalizeH="0" baseline="0">
                <a:ln>
                  <a:noFill/>
                </a:ln>
                <a:solidFill>
                  <a:srgbClr val="E6223D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9144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000" b="0" i="0" u="none" strike="noStrike" cap="all" spc="0" normalizeH="0" baseline="0">
                <a:ln>
                  <a:noFill/>
                </a:ln>
                <a:solidFill>
                  <a:srgbClr val="E6223D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11430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000" b="0" i="0" u="none" strike="noStrike" cap="all" spc="0" normalizeH="0" baseline="0">
                <a:ln>
                  <a:noFill/>
                </a:ln>
                <a:solidFill>
                  <a:srgbClr val="E6223D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13716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000" b="0" i="0" u="none" strike="noStrike" cap="all" spc="0" normalizeH="0" baseline="0">
                <a:ln>
                  <a:noFill/>
                </a:ln>
                <a:solidFill>
                  <a:srgbClr val="E6223D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16002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000" b="0" i="0" u="none" strike="noStrike" cap="all" spc="0" normalizeH="0" baseline="0">
                <a:ln>
                  <a:noFill/>
                </a:ln>
                <a:solidFill>
                  <a:srgbClr val="E6223D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18288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000" b="0" i="0" u="none" strike="noStrike" cap="all" spc="0" normalizeH="0" baseline="0">
                <a:ln>
                  <a:noFill/>
                </a:ln>
                <a:solidFill>
                  <a:srgbClr val="E6223D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 dirty="0"/>
              <a:t>Patrick </a:t>
            </a:r>
            <a:r>
              <a:rPr lang="en-US" dirty="0" err="1"/>
              <a:t>Decowski</a:t>
            </a:r>
            <a:r>
              <a:rPr lang="en-US" dirty="0"/>
              <a:t> / Education and Research School</a:t>
            </a:r>
          </a:p>
        </p:txBody>
      </p:sp>
    </p:spTree>
    <p:extLst>
      <p:ext uri="{BB962C8B-B14F-4D97-AF65-F5344CB8AC3E}">
        <p14:creationId xmlns:p14="http://schemas.microsoft.com/office/powerpoint/2010/main" val="4067765893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C82243C-E1F6-A143-B178-7AD74A1F4A7A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8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F90D896-7C99-9D4A-8E5B-20B697B811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l-NL" dirty="0"/>
              <a:t>Presentatie titel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45BDB13-ECC3-3E4F-A439-E4A2191E891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35000" y="635000"/>
            <a:ext cx="23114000" cy="1077218"/>
          </a:xfrm>
        </p:spPr>
        <p:txBody>
          <a:bodyPr/>
          <a:lstStyle/>
          <a:p>
            <a:r>
              <a:rPr lang="en-US" dirty="0"/>
              <a:t>OSAF Research School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84901BA-E2CD-A04C-AB0E-686BD49C48EF}"/>
              </a:ext>
            </a:extLst>
          </p:cNvPr>
          <p:cNvSpPr txBox="1"/>
          <p:nvPr/>
        </p:nvSpPr>
        <p:spPr>
          <a:xfrm>
            <a:off x="12075147" y="4465227"/>
            <a:ext cx="12308853" cy="502701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R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  <a:t>Formal Learning Objectives: </a:t>
            </a:r>
          </a:p>
          <a:p>
            <a:pPr marL="514350" marR="0" indent="-51435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  <a:t>able to function as original and independent researcher</a:t>
            </a:r>
          </a:p>
          <a:p>
            <a:pPr marL="514350" marR="0" indent="-51435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</a:pPr>
            <a:r>
              <a:rPr lang="en-US" sz="3200" cap="none" dirty="0">
                <a:solidFill>
                  <a:schemeClr val="bg1"/>
                </a:solidFill>
              </a:rPr>
              <a:t>place own work in theoretical context</a:t>
            </a:r>
          </a:p>
          <a:p>
            <a:pPr marL="514350" marR="0" indent="-51435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  <a:t>integrate own work in broader area of research</a:t>
            </a:r>
          </a:p>
          <a:p>
            <a:pPr marL="514350" marR="0" indent="-51435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</a:pPr>
            <a:r>
              <a:rPr lang="en-US" sz="3200" cap="none" dirty="0">
                <a:solidFill>
                  <a:schemeClr val="bg1"/>
                </a:solidFill>
              </a:rPr>
              <a:t>competent in communicating and discussing results in publications, posters and seminars</a:t>
            </a:r>
          </a:p>
          <a:p>
            <a:pPr marL="514350" marR="0" indent="-51435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  <a:t>be familiar with current results in particle- and </a:t>
            </a:r>
            <a:r>
              <a:rPr kumimoji="0" lang="en-US" sz="3200" b="0" i="0" u="none" strike="noStrike" cap="none" spc="0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  <a:t>astroparticle</a:t>
            </a: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  <a:t> physics</a:t>
            </a:r>
          </a:p>
          <a:p>
            <a:pPr marL="514350" marR="0" indent="-51435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</a:pPr>
            <a:r>
              <a:rPr lang="en-US" sz="3200" cap="none" dirty="0">
                <a:solidFill>
                  <a:schemeClr val="bg1"/>
                </a:solidFill>
              </a:rPr>
              <a:t>familiar with current experimental techniques in particle- and </a:t>
            </a:r>
            <a:r>
              <a:rPr lang="en-US" sz="3200" cap="none" dirty="0" err="1">
                <a:solidFill>
                  <a:schemeClr val="bg1"/>
                </a:solidFill>
              </a:rPr>
              <a:t>astroparticle</a:t>
            </a:r>
            <a:r>
              <a:rPr lang="en-US" sz="3200" cap="none" dirty="0">
                <a:solidFill>
                  <a:schemeClr val="bg1"/>
                </a:solidFill>
              </a:rPr>
              <a:t> physics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077C1E1-211A-8B41-A860-9C5CF22051C1}"/>
              </a:ext>
            </a:extLst>
          </p:cNvPr>
          <p:cNvSpPr txBox="1"/>
          <p:nvPr/>
        </p:nvSpPr>
        <p:spPr>
          <a:xfrm>
            <a:off x="5287218" y="1787642"/>
            <a:ext cx="12439303" cy="77970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4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  <a:t>The </a:t>
            </a:r>
            <a:r>
              <a:rPr kumimoji="0" lang="en-US" sz="4400" b="0" i="0" u="none" strike="noStrike" cap="none" spc="0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  <a:t>Nikhef</a:t>
            </a:r>
            <a:r>
              <a:rPr kumimoji="0" lang="en-US" sz="44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  <a:t> graduate school for PhD candidates 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0C5CB90-6356-0845-8B5F-E73BA35D3398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325511" y="3284521"/>
            <a:ext cx="11181358" cy="8146543"/>
          </a:xfrm>
        </p:spPr>
        <p:txBody>
          <a:bodyPr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/>
              <a:t>Partners</a:t>
            </a:r>
            <a:r>
              <a:rPr lang="en-US" sz="4000" dirty="0"/>
              <a:t>: 	</a:t>
            </a:r>
          </a:p>
          <a:p>
            <a:pPr marL="685800" lvl="1" indent="-685800">
              <a:buFont typeface="Arial" panose="020B0604020202020204" pitchFamily="34" charset="0"/>
              <a:buChar char="•"/>
            </a:pPr>
            <a:r>
              <a:rPr lang="en-US" sz="4000" dirty="0"/>
              <a:t>University</a:t>
            </a:r>
            <a:r>
              <a:rPr lang="en-US" sz="3600" dirty="0"/>
              <a:t> of Amsterdam</a:t>
            </a:r>
          </a:p>
          <a:p>
            <a:pPr marL="685800" lvl="1" indent="-685800">
              <a:buFont typeface="Arial" panose="020B0604020202020204" pitchFamily="34" charset="0"/>
              <a:buChar char="•"/>
            </a:pPr>
            <a:r>
              <a:rPr lang="en-US" sz="4000" dirty="0" err="1"/>
              <a:t>Vrije</a:t>
            </a:r>
            <a:r>
              <a:rPr lang="en-US" sz="4000" dirty="0"/>
              <a:t> </a:t>
            </a:r>
            <a:r>
              <a:rPr lang="en-US" sz="4000" dirty="0" err="1"/>
              <a:t>Universiteit</a:t>
            </a:r>
            <a:r>
              <a:rPr lang="en-US" sz="4000" dirty="0"/>
              <a:t> Amsterdam</a:t>
            </a:r>
          </a:p>
          <a:p>
            <a:pPr marL="685800" lvl="1" indent="-685800">
              <a:buFont typeface="Arial" panose="020B0604020202020204" pitchFamily="34" charset="0"/>
              <a:buChar char="•"/>
            </a:pPr>
            <a:r>
              <a:rPr lang="en-US" sz="4000" dirty="0"/>
              <a:t>University of Groningen</a:t>
            </a:r>
          </a:p>
          <a:p>
            <a:pPr marL="685800" lvl="1" indent="-685800">
              <a:buFont typeface="Arial" panose="020B0604020202020204" pitchFamily="34" charset="0"/>
              <a:buChar char="•"/>
            </a:pPr>
            <a:r>
              <a:rPr lang="en-US" sz="4000" dirty="0"/>
              <a:t>Radboud University Nijmegen</a:t>
            </a:r>
          </a:p>
          <a:p>
            <a:pPr marL="685800" lvl="1" indent="-685800">
              <a:buFont typeface="Arial" panose="020B0604020202020204" pitchFamily="34" charset="0"/>
              <a:buChar char="•"/>
            </a:pPr>
            <a:r>
              <a:rPr lang="en-US" sz="4000" dirty="0"/>
              <a:t>Utrecht University</a:t>
            </a:r>
          </a:p>
          <a:p>
            <a:pPr marL="685800" lvl="1" indent="-685800">
              <a:buFont typeface="Arial" panose="020B0604020202020204" pitchFamily="34" charset="0"/>
              <a:buChar char="•"/>
            </a:pPr>
            <a:r>
              <a:rPr lang="en-US" sz="4000" dirty="0" err="1"/>
              <a:t>Nikhef</a:t>
            </a:r>
            <a:endParaRPr lang="en-US" sz="4000" dirty="0"/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500" dirty="0"/>
              <a:t>16 committee members</a:t>
            </a:r>
          </a:p>
          <a:p>
            <a:pPr marL="685800" lvl="1" indent="-685800">
              <a:buFont typeface="Arial" panose="020B0604020202020204" pitchFamily="34" charset="0"/>
              <a:buChar char="•"/>
            </a:pPr>
            <a:r>
              <a:rPr lang="en-US" sz="4000" dirty="0"/>
              <a:t>Full professors at partner universities 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400" dirty="0"/>
              <a:t>Chair: R. Snellings (UU)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400" dirty="0"/>
              <a:t>OSAF Director = </a:t>
            </a:r>
            <a:r>
              <a:rPr lang="en-US" sz="4400" dirty="0" err="1"/>
              <a:t>Nikhef</a:t>
            </a:r>
            <a:r>
              <a:rPr lang="en-US" sz="4400" dirty="0"/>
              <a:t> Director 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sz="4400" dirty="0"/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400" dirty="0"/>
              <a:t>About 100 PhD candidates in school</a:t>
            </a:r>
          </a:p>
          <a:p>
            <a:pPr marL="685800" lvl="1" indent="-685800">
              <a:buFont typeface="Arial" panose="020B0604020202020204" pitchFamily="34" charset="0"/>
              <a:buChar char="•"/>
            </a:pPr>
            <a:endParaRPr lang="en-US" sz="4000" dirty="0"/>
          </a:p>
          <a:p>
            <a:pPr marL="685800" lvl="1" indent="-685800">
              <a:buFont typeface="Arial" panose="020B0604020202020204" pitchFamily="34" charset="0"/>
              <a:buChar char="•"/>
            </a:pPr>
            <a:endParaRPr lang="en-US" sz="4000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000" dirty="0"/>
          </a:p>
        </p:txBody>
      </p:sp>
      <p:sp>
        <p:nvSpPr>
          <p:cNvPr id="11" name="Footer Placeholder 2">
            <a:extLst>
              <a:ext uri="{FF2B5EF4-FFF2-40B4-BE49-F238E27FC236}">
                <a16:creationId xmlns:a16="http://schemas.microsoft.com/office/drawing/2014/main" id="{15B3E643-18AA-DB41-A6AE-E28232BD92BF}"/>
              </a:ext>
            </a:extLst>
          </p:cNvPr>
          <p:cNvSpPr txBox="1">
            <a:spLocks/>
          </p:cNvSpPr>
          <p:nvPr/>
        </p:nvSpPr>
        <p:spPr>
          <a:xfrm>
            <a:off x="2734959" y="12341403"/>
            <a:ext cx="17553941" cy="1335619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nl-NL" sz="30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2286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000" b="0" i="0" u="none" strike="noStrike" cap="all" spc="0" normalizeH="0" baseline="0">
                <a:ln>
                  <a:noFill/>
                </a:ln>
                <a:solidFill>
                  <a:srgbClr val="E6223D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4572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000" b="0" i="0" u="none" strike="noStrike" cap="all" spc="0" normalizeH="0" baseline="0">
                <a:ln>
                  <a:noFill/>
                </a:ln>
                <a:solidFill>
                  <a:srgbClr val="E6223D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6858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000" b="0" i="0" u="none" strike="noStrike" cap="all" spc="0" normalizeH="0" baseline="0">
                <a:ln>
                  <a:noFill/>
                </a:ln>
                <a:solidFill>
                  <a:srgbClr val="E6223D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9144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000" b="0" i="0" u="none" strike="noStrike" cap="all" spc="0" normalizeH="0" baseline="0">
                <a:ln>
                  <a:noFill/>
                </a:ln>
                <a:solidFill>
                  <a:srgbClr val="E6223D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11430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000" b="0" i="0" u="none" strike="noStrike" cap="all" spc="0" normalizeH="0" baseline="0">
                <a:ln>
                  <a:noFill/>
                </a:ln>
                <a:solidFill>
                  <a:srgbClr val="E6223D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13716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000" b="0" i="0" u="none" strike="noStrike" cap="all" spc="0" normalizeH="0" baseline="0">
                <a:ln>
                  <a:noFill/>
                </a:ln>
                <a:solidFill>
                  <a:srgbClr val="E6223D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16002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000" b="0" i="0" u="none" strike="noStrike" cap="all" spc="0" normalizeH="0" baseline="0">
                <a:ln>
                  <a:noFill/>
                </a:ln>
                <a:solidFill>
                  <a:srgbClr val="E6223D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18288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000" b="0" i="0" u="none" strike="noStrike" cap="all" spc="0" normalizeH="0" baseline="0">
                <a:ln>
                  <a:noFill/>
                </a:ln>
                <a:solidFill>
                  <a:srgbClr val="E6223D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 dirty="0"/>
              <a:t>Patrick </a:t>
            </a:r>
            <a:r>
              <a:rPr lang="en-US" dirty="0" err="1"/>
              <a:t>Decowski</a:t>
            </a:r>
            <a:r>
              <a:rPr lang="en-US" dirty="0"/>
              <a:t> / Education and Research School</a:t>
            </a:r>
          </a:p>
        </p:txBody>
      </p:sp>
    </p:spTree>
    <p:extLst>
      <p:ext uri="{BB962C8B-B14F-4D97-AF65-F5344CB8AC3E}">
        <p14:creationId xmlns:p14="http://schemas.microsoft.com/office/powerpoint/2010/main" val="1576846832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4F1A9A2-7023-4C4C-B957-32591A6A29CA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2DB13DC-08AC-C641-A85F-36A390C9F5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l-NL"/>
              <a:t>Presentatie titel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2ED24F0-5940-3A46-A923-BC3D0AD9D9F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35000" y="635000"/>
            <a:ext cx="23114000" cy="1077218"/>
          </a:xfrm>
        </p:spPr>
        <p:txBody>
          <a:bodyPr/>
          <a:lstStyle/>
          <a:p>
            <a:r>
              <a:rPr lang="en-US" dirty="0"/>
              <a:t>OSAF Supervision &amp; Requirements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E0868DC-BF96-2E43-A66A-B166D360A4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20749" y="2758336"/>
            <a:ext cx="10720423" cy="6068164"/>
          </a:xfrm>
          <a:prstGeom prst="rect">
            <a:avLst/>
          </a:prstGeom>
        </p:spPr>
      </p:pic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AB3B254C-D2C3-5D45-9591-F8E15312D315}"/>
              </a:ext>
            </a:extLst>
          </p:cNvPr>
          <p:cNvSpPr txBox="1">
            <a:spLocks/>
          </p:cNvSpPr>
          <p:nvPr/>
        </p:nvSpPr>
        <p:spPr>
          <a:xfrm>
            <a:off x="1141222" y="2758336"/>
            <a:ext cx="10317758" cy="81465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marL="0" marR="0" indent="0" algn="l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228600" algn="l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000" b="0" i="0" u="none" strike="noStrike" cap="none" spc="0" baseline="0">
                <a:ln>
                  <a:noFill/>
                </a:ln>
                <a:solidFill>
                  <a:schemeClr val="tx2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457200" algn="l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500" b="0" i="0" u="none" strike="noStrike" cap="none" spc="0" baseline="0">
                <a:ln>
                  <a:noFill/>
                </a:ln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685800" algn="l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0" i="0" u="none" strike="noStrike" cap="none" spc="0" baseline="0">
                <a:ln>
                  <a:noFill/>
                </a:ln>
                <a:solidFill>
                  <a:schemeClr val="accent3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914400" algn="l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0" i="0" u="none" strike="noStrike" cap="none" spc="0" baseline="0">
                <a:ln>
                  <a:noFill/>
                </a:ln>
                <a:solidFill>
                  <a:schemeClr val="accent3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1143000" algn="l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5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1371600" algn="l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5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1600200" algn="l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5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1828800" algn="l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5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000" dirty="0"/>
              <a:t>Supervision</a:t>
            </a:r>
          </a:p>
          <a:p>
            <a:pPr marL="685800" lvl="1" indent="-685800">
              <a:buFont typeface="Arial" panose="020B0604020202020204" pitchFamily="34" charset="0"/>
              <a:buChar char="•"/>
            </a:pPr>
            <a:r>
              <a:rPr lang="en-US" sz="3500" dirty="0"/>
              <a:t>Promotor + (co-) promotor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000" dirty="0"/>
              <a:t>Project plan + time table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000" dirty="0"/>
              <a:t>Independent ”C3” member</a:t>
            </a:r>
          </a:p>
          <a:p>
            <a:pPr marL="685800" lvl="1" indent="-685800">
              <a:buFont typeface="Arial" panose="020B0604020202020204" pitchFamily="34" charset="0"/>
              <a:buChar char="•"/>
            </a:pPr>
            <a:r>
              <a:rPr lang="en-US" sz="3500" dirty="0"/>
              <a:t>Progress meetings at 6, 12, 24 and 36 months </a:t>
            </a:r>
          </a:p>
          <a:p>
            <a:pPr marL="685800" lvl="1" indent="-685800">
              <a:buFont typeface="Arial" panose="020B0604020202020204" pitchFamily="34" charset="0"/>
              <a:buChar char="•"/>
            </a:pPr>
            <a:r>
              <a:rPr lang="en-US" sz="3500" dirty="0"/>
              <a:t>As need arises</a:t>
            </a:r>
          </a:p>
          <a:p>
            <a:pPr marL="685800" lvl="1" indent="-685800">
              <a:buFont typeface="Arial" panose="020B0604020202020204" pitchFamily="34" charset="0"/>
              <a:buChar char="•"/>
            </a:pPr>
            <a:endParaRPr lang="en-US" sz="3500" dirty="0"/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000" dirty="0"/>
              <a:t>For PhDs working on particle physics: </a:t>
            </a:r>
            <a:br>
              <a:rPr lang="en-US" sz="4000" dirty="0"/>
            </a:br>
            <a:r>
              <a:rPr lang="en-US" sz="4000" dirty="0"/>
              <a:t>2x two-week BND research schools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sz="4000" dirty="0"/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000" dirty="0"/>
              <a:t>All PhDs participate as Teaching Assistants in education (~10% time)</a:t>
            </a:r>
            <a:br>
              <a:rPr lang="en-US" sz="4000" dirty="0"/>
            </a:br>
            <a:r>
              <a:rPr lang="en-US" sz="4000" dirty="0"/>
              <a:t>  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000" dirty="0"/>
              <a:t>6 Topical Lectures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sz="40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8D2DFA1-0813-8A48-B814-FA66C2AA0BA2}"/>
              </a:ext>
            </a:extLst>
          </p:cNvPr>
          <p:cNvSpPr txBox="1"/>
          <p:nvPr/>
        </p:nvSpPr>
        <p:spPr>
          <a:xfrm>
            <a:off x="13620750" y="8826500"/>
            <a:ext cx="10419519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  <a:t>Belgian Dutch German graduate school Berlin Sept 2018</a:t>
            </a:r>
          </a:p>
        </p:txBody>
      </p:sp>
      <p:sp>
        <p:nvSpPr>
          <p:cNvPr id="11" name="Footer Placeholder 2">
            <a:extLst>
              <a:ext uri="{FF2B5EF4-FFF2-40B4-BE49-F238E27FC236}">
                <a16:creationId xmlns:a16="http://schemas.microsoft.com/office/drawing/2014/main" id="{11555D2C-D9A6-D24D-8185-9F869219BEBC}"/>
              </a:ext>
            </a:extLst>
          </p:cNvPr>
          <p:cNvSpPr txBox="1">
            <a:spLocks/>
          </p:cNvSpPr>
          <p:nvPr/>
        </p:nvSpPr>
        <p:spPr>
          <a:xfrm>
            <a:off x="2734959" y="12341403"/>
            <a:ext cx="17553941" cy="1335619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nl-NL" sz="30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2286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000" b="0" i="0" u="none" strike="noStrike" cap="all" spc="0" normalizeH="0" baseline="0">
                <a:ln>
                  <a:noFill/>
                </a:ln>
                <a:solidFill>
                  <a:srgbClr val="E6223D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4572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000" b="0" i="0" u="none" strike="noStrike" cap="all" spc="0" normalizeH="0" baseline="0">
                <a:ln>
                  <a:noFill/>
                </a:ln>
                <a:solidFill>
                  <a:srgbClr val="E6223D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6858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000" b="0" i="0" u="none" strike="noStrike" cap="all" spc="0" normalizeH="0" baseline="0">
                <a:ln>
                  <a:noFill/>
                </a:ln>
                <a:solidFill>
                  <a:srgbClr val="E6223D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9144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000" b="0" i="0" u="none" strike="noStrike" cap="all" spc="0" normalizeH="0" baseline="0">
                <a:ln>
                  <a:noFill/>
                </a:ln>
                <a:solidFill>
                  <a:srgbClr val="E6223D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11430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000" b="0" i="0" u="none" strike="noStrike" cap="all" spc="0" normalizeH="0" baseline="0">
                <a:ln>
                  <a:noFill/>
                </a:ln>
                <a:solidFill>
                  <a:srgbClr val="E6223D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13716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000" b="0" i="0" u="none" strike="noStrike" cap="all" spc="0" normalizeH="0" baseline="0">
                <a:ln>
                  <a:noFill/>
                </a:ln>
                <a:solidFill>
                  <a:srgbClr val="E6223D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16002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000" b="0" i="0" u="none" strike="noStrike" cap="all" spc="0" normalizeH="0" baseline="0">
                <a:ln>
                  <a:noFill/>
                </a:ln>
                <a:solidFill>
                  <a:srgbClr val="E6223D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18288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000" b="0" i="0" u="none" strike="noStrike" cap="all" spc="0" normalizeH="0" baseline="0">
                <a:ln>
                  <a:noFill/>
                </a:ln>
                <a:solidFill>
                  <a:srgbClr val="E6223D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/>
              <a:t>Patrick Decowski / Education and Research School</a:t>
            </a:r>
          </a:p>
        </p:txBody>
      </p:sp>
    </p:spTree>
    <p:extLst>
      <p:ext uri="{BB962C8B-B14F-4D97-AF65-F5344CB8AC3E}">
        <p14:creationId xmlns:p14="http://schemas.microsoft.com/office/powerpoint/2010/main" val="3282823307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NIKHEF">
      <a:dk1>
        <a:srgbClr val="000000"/>
      </a:dk1>
      <a:lt1>
        <a:srgbClr val="E6223C"/>
      </a:lt1>
      <a:dk2>
        <a:srgbClr val="000000"/>
      </a:dk2>
      <a:lt2>
        <a:srgbClr val="702677"/>
      </a:lt2>
      <a:accent1>
        <a:srgbClr val="E6223C"/>
      </a:accent1>
      <a:accent2>
        <a:srgbClr val="702677"/>
      </a:accent2>
      <a:accent3>
        <a:srgbClr val="00B3C3"/>
      </a:accent3>
      <a:accent4>
        <a:srgbClr val="E3D88B"/>
      </a:accent4>
      <a:accent5>
        <a:srgbClr val="059F77"/>
      </a:accent5>
      <a:accent6>
        <a:srgbClr val="E6223C"/>
      </a:accent6>
      <a:hlink>
        <a:srgbClr val="0000FF"/>
      </a:hlink>
      <a:folHlink>
        <a:srgbClr val="0000FF"/>
      </a:folHlink>
    </a:clrScheme>
    <a:fontScheme name="Whit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none" lIns="50800" tIns="50800" rIns="50800" bIns="50800" numCol="1" spcCol="38100" rtlCol="0" anchor="ctr">
        <a:spAutoFit/>
      </a:bodyPr>
      <a:lstStyle>
        <a:defPPr marL="0" marR="0" indent="0" algn="l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 dirty="0" err="1" smtClean="0">
            <a:ln>
              <a:noFill/>
            </a:ln>
            <a:solidFill>
              <a:schemeClr val="bg1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WT_NIKHEF_PRESENTATIE-TEMPLATE" id="{EACE4005-861C-BF4A-97C0-554FE5B33ECB}" vid="{739EF6AC-5BCB-6E47-A47D-B75394F75436}"/>
    </a:ext>
  </a:extLst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7000" b="0" i="0" u="none" strike="noStrike" cap="all" spc="0" normalizeH="0" baseline="0">
            <a:ln>
              <a:noFill/>
            </a:ln>
            <a:solidFill>
              <a:srgbClr val="E6223D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White</Template>
  <TotalTime>2802</TotalTime>
  <Words>1560</Words>
  <Application>Microsoft Macintosh PowerPoint</Application>
  <PresentationFormat>Custom</PresentationFormat>
  <Paragraphs>284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Helvetica Neue</vt:lpstr>
      <vt:lpstr>Helvetica Neue Medium</vt:lpstr>
      <vt:lpstr>White</vt:lpstr>
      <vt:lpstr>Education and research school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Patrick Decowski</dc:creator>
  <cp:lastModifiedBy>Michal Patrick Decowski</cp:lastModifiedBy>
  <cp:revision>37</cp:revision>
  <dcterms:created xsi:type="dcterms:W3CDTF">2018-10-16T06:17:29Z</dcterms:created>
  <dcterms:modified xsi:type="dcterms:W3CDTF">2018-10-18T15:58:17Z</dcterms:modified>
</cp:coreProperties>
</file>