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1" r:id="rId2"/>
    <p:sldId id="272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0456" autoAdjust="0"/>
    <p:restoredTop sz="94660"/>
  </p:normalViewPr>
  <p:slideViewPr>
    <p:cSldViewPr snapToObjects="1">
      <p:cViewPr>
        <p:scale>
          <a:sx n="100" d="100"/>
          <a:sy n="100" d="100"/>
        </p:scale>
        <p:origin x="-13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8AA65-4DF4-BB42-9162-B6D95CFB0609}" type="datetimeFigureOut">
              <a:rPr lang="en-US" smtClean="0"/>
              <a:pPr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8C92E-28B0-C549-9552-893BF35DA9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73BB8-7D84-8945-BF1F-6C0D8958040D}" type="datetimeFigureOut">
              <a:rPr lang="en-US" smtClean="0"/>
              <a:pPr/>
              <a:t>4/6/18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7D3A2-5A45-FF4E-9D07-CDA42496DE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D6F6-5A79-3649-BF44-71297D1A7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64CF-7B13-CC43-8505-199FE8D12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103D-E38B-3747-9F16-ECC7187BC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85DD-9197-4B43-87E1-E67AABC9D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6818-A5BF-0347-9DE2-ABE0BBE6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318E-ED33-094A-825A-1CFDD221F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888B-3825-D743-97C4-322AE6BB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F3E2-1BB3-6247-8259-BDDA9C3E2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3A31-22AA-AB4F-9DA6-3E264DF94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69BA-025D-844C-A5C6-3B9D632C7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729F-ADB2-5244-A731-3619DBAE4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 smtClean="0"/>
              <a:t>15 December 2015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Peter Kluit 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499162-512E-2F4F-A292-6144F58B4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3" r:id="rId2"/>
    <p:sldLayoutId id="2147483909" r:id="rId3"/>
    <p:sldLayoutId id="2147483904" r:id="rId4"/>
    <p:sldLayoutId id="2147483910" r:id="rId5"/>
    <p:sldLayoutId id="2147483905" r:id="rId6"/>
    <p:sldLayoutId id="2147483911" r:id="rId7"/>
    <p:sldLayoutId id="2147483912" r:id="rId8"/>
    <p:sldLayoutId id="2147483913" r:id="rId9"/>
    <p:sldLayoutId id="2147483906" r:id="rId10"/>
    <p:sldLayoutId id="214748390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6" Type="http://schemas.openxmlformats.org/officeDocument/2006/relationships/image" Target="../media/image6.pdf"/><Relationship Id="rId7" Type="http://schemas.openxmlformats.org/officeDocument/2006/relationships/image" Target="../media/image7.png"/><Relationship Id="rId8" Type="http://schemas.openxmlformats.org/officeDocument/2006/relationships/image" Target="../media/image8.pdf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0"/>
            <a:ext cx="7753350" cy="1143000"/>
          </a:xfrm>
        </p:spPr>
        <p:txBody>
          <a:bodyPr>
            <a:normAutofit/>
          </a:bodyPr>
          <a:lstStyle/>
          <a:p>
            <a:pPr algn="ctr"/>
            <a:r>
              <a:rPr lang="nl-NL" sz="3200" dirty="0" err="1" smtClean="0">
                <a:solidFill>
                  <a:srgbClr val="FF0000"/>
                </a:solidFill>
                <a:latin typeface="Verdana"/>
                <a:cs typeface="Verdana"/>
              </a:rPr>
              <a:t>Summary</a:t>
            </a:r>
            <a:r>
              <a:rPr lang="nl-NL" sz="3200" dirty="0" smtClean="0">
                <a:solidFill>
                  <a:srgbClr val="FF0000"/>
                </a:solidFill>
                <a:latin typeface="Verdana"/>
                <a:cs typeface="Verdana"/>
              </a:rPr>
              <a:t> 9 April</a:t>
            </a:r>
            <a:endParaRPr lang="nl-NL" sz="32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16279" y="1261646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2013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3480" y="4572000"/>
            <a:ext cx="37205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838200"/>
            <a:ext cx="7924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endParaRPr lang="en-US" dirty="0" smtClean="0">
              <a:solidFill>
                <a:srgbClr val="3366FF"/>
              </a:solidFill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Verdana"/>
                <a:cs typeface="Verdana"/>
              </a:rPr>
              <a:t>  -</a:t>
            </a:r>
            <a:r>
              <a:rPr lang="en-US" sz="1600" dirty="0" smtClean="0">
                <a:solidFill>
                  <a:srgbClr val="3366FF"/>
                </a:solidFill>
                <a:latin typeface="Verdana"/>
                <a:cs typeface="Verdana"/>
              </a:rPr>
              <a:t> First Quad results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Verdana"/>
                <a:cs typeface="Verdana"/>
              </a:rPr>
              <a:t>     Hit maps produced by Kevin see next slides</a:t>
            </a:r>
          </a:p>
          <a:p>
            <a:endParaRPr lang="en-US" sz="1600" dirty="0" smtClean="0">
              <a:solidFill>
                <a:srgbClr val="3366FF"/>
              </a:solidFill>
              <a:latin typeface="Verdana"/>
              <a:cs typeface="Verdana"/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Verdana"/>
                <a:cs typeface="Verdana"/>
              </a:rPr>
              <a:t>  - There is a problem with one of the grids nr 2 that draws intermittently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Verdana"/>
                <a:cs typeface="Verdana"/>
              </a:rPr>
              <a:t>    current.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Verdana"/>
                <a:cs typeface="Verdana"/>
              </a:rPr>
              <a:t>     Fred has opened the Quad several times to remove traces of glue.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Verdana"/>
                <a:cs typeface="Verdana"/>
              </a:rPr>
              <a:t>     Since Friday morning 6 April the situation is better, although still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Verdana"/>
                <a:cs typeface="Verdana"/>
              </a:rPr>
              <a:t>     sometimes grid 2 draws current, but it comes back.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Verdana"/>
                <a:cs typeface="Verdana"/>
              </a:rPr>
              <a:t>     </a:t>
            </a:r>
            <a:r>
              <a:rPr lang="en-US" sz="1600" dirty="0" smtClean="0">
                <a:solidFill>
                  <a:srgbClr val="3366FF"/>
                </a:solidFill>
                <a:latin typeface="Verdana"/>
                <a:cs typeface="Verdana"/>
              </a:rPr>
              <a:t>W</a:t>
            </a:r>
            <a:r>
              <a:rPr lang="en-US" sz="1600" dirty="0" smtClean="0">
                <a:solidFill>
                  <a:srgbClr val="3366FF"/>
                </a:solidFill>
                <a:latin typeface="Verdana"/>
                <a:cs typeface="Verdana"/>
              </a:rPr>
              <a:t>e plan to start taking laser measurements to measure the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Verdana"/>
                <a:cs typeface="Verdana"/>
              </a:rPr>
              <a:t>     performance.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2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Quad Hit maps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hitmap_Sr90_chip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1" y="1676400"/>
            <a:ext cx="4114800" cy="2467429"/>
          </a:xfrm>
          <a:prstGeom prst="rect">
            <a:avLst/>
          </a:prstGeom>
        </p:spPr>
      </p:pic>
      <p:pic>
        <p:nvPicPr>
          <p:cNvPr id="6" name="Picture 5" descr="hitmap_Sr90_chip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62326" y="1676400"/>
            <a:ext cx="3981674" cy="2387600"/>
          </a:xfrm>
          <a:prstGeom prst="rect">
            <a:avLst/>
          </a:prstGeom>
        </p:spPr>
      </p:pic>
      <p:pic>
        <p:nvPicPr>
          <p:cNvPr id="7" name="Picture 6" descr="hitmap_Sr90_chip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62001" y="4038600"/>
            <a:ext cx="4038599" cy="2421735"/>
          </a:xfrm>
          <a:prstGeom prst="rect">
            <a:avLst/>
          </a:prstGeom>
        </p:spPr>
      </p:pic>
      <p:pic>
        <p:nvPicPr>
          <p:cNvPr id="8" name="Picture 7" descr="hitmap_Sr90_chip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147534" y="4038600"/>
            <a:ext cx="3939316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1" y="914400"/>
            <a:ext cx="1447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Sr</a:t>
            </a:r>
            <a:r>
              <a:rPr lang="en-US" dirty="0" smtClean="0"/>
              <a:t> source 300 V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4424</TotalTime>
  <Words>97</Words>
  <Application>Microsoft Macintosh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Solstice</vt:lpstr>
      <vt:lpstr>Summary 9 April</vt:lpstr>
      <vt:lpstr>Quad Hit maps</vt:lpstr>
    </vt:vector>
  </TitlesOfParts>
  <Company>NIKHEF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reconstruction</dc:title>
  <dc:creator>Peter Kluit</dc:creator>
  <cp:lastModifiedBy>Peter Kluit</cp:lastModifiedBy>
  <cp:revision>184</cp:revision>
  <dcterms:created xsi:type="dcterms:W3CDTF">2018-04-06T08:32:24Z</dcterms:created>
  <dcterms:modified xsi:type="dcterms:W3CDTF">2018-04-06T08:48:24Z</dcterms:modified>
</cp:coreProperties>
</file>