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10" r:id="rId2"/>
    <p:sldId id="309" r:id="rId3"/>
    <p:sldId id="311" r:id="rId4"/>
    <p:sldId id="312" r:id="rId5"/>
    <p:sldId id="313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7C289"/>
    <a:srgbClr val="244489"/>
    <a:srgbClr val="FDFDCD"/>
    <a:srgbClr val="FFFFFF"/>
    <a:srgbClr val="E8F68F"/>
    <a:srgbClr val="F6F6BE"/>
    <a:srgbClr val="ECEDC9"/>
    <a:srgbClr val="D9D9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46" autoAdjust="0"/>
  </p:normalViewPr>
  <p:slideViewPr>
    <p:cSldViewPr snapToObjects="1">
      <p:cViewPr>
        <p:scale>
          <a:sx n="100" d="100"/>
          <a:sy n="100" d="100"/>
        </p:scale>
        <p:origin x="-137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445FD-539B-4C49-A920-5C1D8AA6C711}" type="datetime1">
              <a:rPr lang="en-US" smtClean="0"/>
              <a:pPr/>
              <a:t>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25AD8-2753-7746-B816-5E1C8E98BEE8}" type="datetime1">
              <a:rPr lang="en-US" smtClean="0"/>
              <a:pPr/>
              <a:t>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-7620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</a:t>
            </a:r>
            <a:r>
              <a:rPr lang="en-US" dirty="0" err="1" smtClean="0"/>
              <a:t>Kluit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DF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12" descr="front_pixel55.png"/>
          <p:cNvPicPr>
            <a:picLocks noChangeAspect="1"/>
          </p:cNvPicPr>
          <p:nvPr userDrawn="1"/>
        </p:nvPicPr>
        <p:blipFill>
          <a:blip r:embed="rId13"/>
          <a:srcRect l="23037" r="11598"/>
          <a:stretch>
            <a:fillRect/>
          </a:stretch>
        </p:blipFill>
        <p:spPr>
          <a:xfrm>
            <a:off x="0" y="0"/>
            <a:ext cx="1014413" cy="811530"/>
          </a:xfrm>
          <a:prstGeom prst="rect">
            <a:avLst/>
          </a:prstGeom>
        </p:spPr>
      </p:pic>
      <p:pic>
        <p:nvPicPr>
          <p:cNvPr id="14" name="Picture 13" descr="ildlogoTransparan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161024"/>
            <a:ext cx="1089024" cy="696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ts_st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3131889" cy="3048000"/>
          </a:xfrm>
          <a:prstGeom prst="rect">
            <a:avLst/>
          </a:prstGeom>
        </p:spPr>
      </p:pic>
      <p:pic>
        <p:nvPicPr>
          <p:cNvPr id="9" name="Picture 8" descr="Hits_g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265035"/>
            <a:ext cx="3065476" cy="29833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3560" y="228600"/>
            <a:ext cx="422663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G4 modeling of hits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09700" y="914400"/>
            <a:ext cx="75057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It is possible to change the ionization in G4 using the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parameter default = 0.55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. The code is G4UniversalFluctuation.</a:t>
            </a:r>
          </a:p>
          <a:p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controls the ratio of ionization to excitations. Excitations are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poissonian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, while the 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ionization has a 1/E</a:t>
            </a:r>
            <a:r>
              <a:rPr lang="en-US" baseline="30000" dirty="0" smtClean="0">
                <a:solidFill>
                  <a:srgbClr val="3366FF"/>
                </a:solidFill>
                <a:latin typeface="Verdana"/>
                <a:cs typeface="Verdana"/>
              </a:rPr>
              <a:t>2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behaviour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.</a:t>
            </a:r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Conclude: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=0.2 is further off and gives factor 2.5 less fluctuations. Need to go to higher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values.</a:t>
            </a:r>
            <a:endParaRPr lang="en-US" dirty="0">
              <a:solidFill>
                <a:srgbClr val="3366FF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500" y="26302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G4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43400" y="2630269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G4 </a:t>
            </a:r>
            <a:r>
              <a:rPr lang="en-US" dirty="0" err="1" smtClean="0"/>
              <a:t>r</a:t>
            </a:r>
            <a:r>
              <a:rPr lang="en-US" dirty="0" smtClean="0"/>
              <a:t>=0.8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  <p:pic>
        <p:nvPicPr>
          <p:cNvPr id="12" name="Picture 11" descr="Hits_g4_r0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6793" y="3276600"/>
            <a:ext cx="3053407" cy="2971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010400" y="2630269"/>
            <a:ext cx="121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G4 </a:t>
            </a:r>
            <a:r>
              <a:rPr lang="en-US" dirty="0" err="1" smtClean="0"/>
              <a:t>r</a:t>
            </a:r>
            <a:r>
              <a:rPr lang="en-US" dirty="0" smtClean="0"/>
              <a:t>=0.2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istance_stdg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83" y="2438400"/>
            <a:ext cx="3905685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3560" y="329624"/>
            <a:ext cx="518703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G4 modeling of distance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133486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It is possible to change the ionization in G4 using the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parameter. </a:t>
            </a:r>
            <a:endParaRPr lang="en-US" dirty="0">
              <a:solidFill>
                <a:srgbClr val="3366FF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819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G4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  <p:pic>
        <p:nvPicPr>
          <p:cNvPr id="15" name="Picture 14" descr="Distance_newg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315" y="2438400"/>
            <a:ext cx="3905686" cy="3810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29400" y="28194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smtClean="0"/>
              <a:t>=0.8 </a:t>
            </a:r>
            <a:r>
              <a:rPr lang="en-US" dirty="0" smtClean="0"/>
              <a:t>G4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29624"/>
            <a:ext cx="637706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Modeling using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Fischle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of hits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4" name="Picture 13" descr="Hits_Fisch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871566"/>
            <a:ext cx="5123360" cy="498643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47800" y="1219200"/>
            <a:ext cx="683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Ar</a:t>
            </a:r>
            <a:r>
              <a:rPr lang="en-US" dirty="0" smtClean="0"/>
              <a:t> data from </a:t>
            </a:r>
            <a:r>
              <a:rPr lang="en-US" dirty="0" err="1" smtClean="0"/>
              <a:t>Fischle</a:t>
            </a:r>
            <a:r>
              <a:rPr lang="en-US" dirty="0" smtClean="0"/>
              <a:t> et al NIM A 301 (1991) 202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199" y="2362200"/>
            <a:ext cx="18288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&lt;clusters&gt;  </a:t>
            </a:r>
          </a:p>
          <a:p>
            <a:r>
              <a:rPr lang="en-US" dirty="0" smtClean="0">
                <a:latin typeface="Verdana"/>
                <a:cs typeface="Verdana"/>
              </a:rPr>
              <a:t>    42.8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&lt;electrons&gt;</a:t>
            </a:r>
          </a:p>
          <a:p>
            <a:r>
              <a:rPr lang="en-US" dirty="0" smtClean="0">
                <a:latin typeface="Verdana"/>
                <a:cs typeface="Verdana"/>
              </a:rPr>
              <a:t>    105.3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Pretty good modeling. Data has slightly more fluctuations</a:t>
            </a:r>
            <a:endParaRPr lang="en-US" dirty="0">
              <a:solidFill>
                <a:srgbClr val="3366FF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29624"/>
            <a:ext cx="637706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Modeling using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Fischle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of hits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Distance_Fisch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57400"/>
            <a:ext cx="4227792" cy="411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0800" y="2895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Fischle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 data</a:t>
            </a:r>
            <a:endParaRPr lang="en-US" dirty="0"/>
          </a:p>
        </p:txBody>
      </p:sp>
      <p:pic>
        <p:nvPicPr>
          <p:cNvPr id="9" name="Picture 8" descr="Multiplicity_Fischl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916" y="2057400"/>
            <a:ext cx="4306084" cy="4191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086600" y="2895600"/>
            <a:ext cx="1527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Fischle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137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Very good!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57045" y="1143000"/>
            <a:ext cx="34345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High end is affected by tracking cuts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That remove deltas etc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ts_st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05" y="3048000"/>
            <a:ext cx="2975295" cy="2895600"/>
          </a:xfrm>
          <a:prstGeom prst="rect">
            <a:avLst/>
          </a:prstGeom>
        </p:spPr>
      </p:pic>
      <p:pic>
        <p:nvPicPr>
          <p:cNvPr id="9" name="Picture 8" descr="Hits_g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048000"/>
            <a:ext cx="2975295" cy="28955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329624"/>
            <a:ext cx="582663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G4 modeling of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hits and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Trt</a:t>
            </a:r>
            <a:endParaRPr lang="en-US" sz="320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sz="320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max</a:t>
            </a:r>
            <a:endParaRPr lang="en-US" sz="3200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5424" y="1143000"/>
            <a:ext cx="7517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There is also a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Tmax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variable that is now default at 990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eV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.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It determines the maximum energy in ionization (1/E</a:t>
            </a:r>
            <a:r>
              <a:rPr lang="en-US" baseline="30000" dirty="0" smtClean="0">
                <a:solidFill>
                  <a:srgbClr val="3366FF"/>
                </a:solidFill>
                <a:latin typeface="Verdana"/>
                <a:cs typeface="Verdana"/>
              </a:rPr>
              <a:t>2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).</a:t>
            </a:r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Above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Tmax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delta electrons are produced.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Clearly increasing doubling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tmax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increases the fluctuations.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</a:t>
            </a:r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500" y="24962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G4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 smtClean="0"/>
              <a:t>lectrons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43400" y="25146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G4 </a:t>
            </a:r>
            <a:r>
              <a:rPr lang="en-US" dirty="0" err="1" smtClean="0"/>
              <a:t>r</a:t>
            </a:r>
            <a:r>
              <a:rPr lang="en-US" dirty="0" smtClean="0"/>
              <a:t>=0.8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81800" y="2401669"/>
            <a:ext cx="218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G4 </a:t>
            </a:r>
            <a:r>
              <a:rPr lang="en-US" dirty="0" err="1" smtClean="0"/>
              <a:t>r</a:t>
            </a:r>
            <a:r>
              <a:rPr lang="en-US" dirty="0" smtClean="0"/>
              <a:t>=0.55</a:t>
            </a:r>
          </a:p>
          <a:p>
            <a:r>
              <a:rPr lang="en-US" dirty="0" err="1" smtClean="0"/>
              <a:t>Tmax</a:t>
            </a:r>
            <a:r>
              <a:rPr lang="en-US" dirty="0" smtClean="0"/>
              <a:t> = 2*990 </a:t>
            </a:r>
            <a:r>
              <a:rPr lang="en-US" dirty="0" err="1" smtClean="0"/>
              <a:t>eV</a:t>
            </a:r>
            <a:endParaRPr lang="en-US" dirty="0"/>
          </a:p>
        </p:txBody>
      </p:sp>
      <p:pic>
        <p:nvPicPr>
          <p:cNvPr id="15" name="Picture 14" descr="Hits_tmax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3477" y="3065145"/>
            <a:ext cx="2957498" cy="287845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50025" y="5943599"/>
            <a:ext cx="267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plot is </a:t>
            </a:r>
            <a:r>
              <a:rPr lang="en-US" dirty="0" err="1" smtClean="0"/>
              <a:t>rebinned</a:t>
            </a:r>
            <a:r>
              <a:rPr lang="en-US" dirty="0" smtClean="0"/>
              <a:t> 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19746</TotalTime>
  <Words>264</Words>
  <Application>Microsoft Macintosh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Slide 2</vt:lpstr>
      <vt:lpstr>Slide 3</vt:lpstr>
      <vt:lpstr>Slide 4</vt:lpstr>
      <vt:lpstr>Slide 5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391</cp:revision>
  <dcterms:created xsi:type="dcterms:W3CDTF">2018-02-08T10:53:25Z</dcterms:created>
  <dcterms:modified xsi:type="dcterms:W3CDTF">2018-02-08T12:51:51Z</dcterms:modified>
</cp:coreProperties>
</file>