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60"/>
  </p:normalViewPr>
  <p:slideViewPr>
    <p:cSldViewPr snapToObjects="1">
      <p:cViewPr>
        <p:scale>
          <a:sx n="100" d="100"/>
          <a:sy n="100" d="100"/>
        </p:scale>
        <p:origin x="-137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AA65-4DF4-BB42-9162-B6D95CFB0609}" type="datetimeFigureOut">
              <a:rPr lang="en-US" smtClean="0"/>
              <a:pPr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3BB8-7D84-8945-BF1F-6C0D8958040D}" type="datetimeFigureOut">
              <a:rPr lang="en-US" smtClean="0"/>
              <a:pPr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df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0"/>
            <a:ext cx="7753350" cy="1143000"/>
          </a:xfrm>
        </p:spPr>
        <p:txBody>
          <a:bodyPr>
            <a:normAutofit/>
          </a:bodyPr>
          <a:lstStyle/>
          <a:p>
            <a:pPr algn="ctr"/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 ILC </a:t>
            </a:r>
            <a:r>
              <a:rPr lang="nl-NL" sz="3200" dirty="0" err="1" smtClean="0">
                <a:solidFill>
                  <a:srgbClr val="FF0000"/>
                </a:solidFill>
                <a:latin typeface="Verdana"/>
                <a:cs typeface="Verdana"/>
              </a:rPr>
              <a:t>highlight</a:t>
            </a:r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endParaRPr lang="nl-NL"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16279" y="1261646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2013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3480" y="4572000"/>
            <a:ext cx="37205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" name="Picture 5" descr="OT0105H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 r="2679" b="15786"/>
          <a:stretch>
            <a:fillRect/>
          </a:stretch>
        </p:blipFill>
        <p:spPr bwMode="auto">
          <a:xfrm>
            <a:off x="3429000" y="4842041"/>
            <a:ext cx="4038600" cy="201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43000" y="3581400"/>
            <a:ext cx="7924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At CERN a </a:t>
            </a:r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European action plan EAP 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is made (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dec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2017 Council) with contributions of CERN (like E-JADE) to ILC – starting phase - of 60 FTEs per year. </a:t>
            </a:r>
            <a:r>
              <a:rPr lang="en-US" sz="1400" dirty="0" smtClean="0">
                <a:latin typeface="Verdana"/>
                <a:cs typeface="Verdana"/>
              </a:rPr>
              <a:t>https://agenda.linearcollider.org/event/7645/contributions/40215/attachments/32424/49264/european-strategy-lcws17.pdf</a:t>
            </a:r>
            <a:r>
              <a:rPr lang="en-US" sz="1400" dirty="0" smtClean="0">
                <a:solidFill>
                  <a:srgbClr val="3366FF"/>
                </a:solidFill>
                <a:latin typeface="Verdana"/>
                <a:cs typeface="Verdana"/>
              </a:rPr>
              <a:t>. </a:t>
            </a:r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467350"/>
            <a:ext cx="1371600" cy="933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685800"/>
            <a:ext cx="879895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720849"/>
            <a:ext cx="1447800" cy="19376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0" y="990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Laser setup ready</a:t>
            </a:r>
          </a:p>
          <a:p>
            <a:r>
              <a:rPr lang="en-US" dirty="0" smtClean="0">
                <a:latin typeface="Verdana"/>
                <a:cs typeface="Verdana"/>
              </a:rPr>
              <a:t>DAQ firmware 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725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IZM Bonn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0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plan 2018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990600"/>
            <a:ext cx="158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Test beam TPX3 chip</a:t>
            </a:r>
            <a:endParaRPr lang="en-US" dirty="0">
              <a:latin typeface="Verdana"/>
              <a:cs typeface="Verdana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1985" y="1524000"/>
            <a:ext cx="1829415" cy="22288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1600200"/>
            <a:ext cx="2417973" cy="200025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405516" y="990600"/>
            <a:ext cx="794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Quad</a:t>
            </a:r>
            <a:endParaRPr lang="en-US" dirty="0"/>
          </a:p>
        </p:txBody>
      </p:sp>
      <p:pic>
        <p:nvPicPr>
          <p:cNvPr id="21" name="Picture 20" descr="display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8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139120" y="2133600"/>
            <a:ext cx="1537280" cy="96249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3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4398</TotalTime>
  <Words>83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 ILC highlight 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179</cp:revision>
  <dcterms:created xsi:type="dcterms:W3CDTF">2018-01-18T12:03:57Z</dcterms:created>
  <dcterms:modified xsi:type="dcterms:W3CDTF">2018-01-18T12:05:13Z</dcterms:modified>
</cp:coreProperties>
</file>