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8" r:id="rId2"/>
    <p:sldId id="306" r:id="rId3"/>
    <p:sldId id="307" r:id="rId4"/>
    <p:sldId id="310" r:id="rId5"/>
    <p:sldId id="30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7C289"/>
    <a:srgbClr val="244489"/>
    <a:srgbClr val="FDFDCD"/>
    <a:srgbClr val="FFFFFF"/>
    <a:srgbClr val="E8F68F"/>
    <a:srgbClr val="F6F6BE"/>
    <a:srgbClr val="ECEDC9"/>
    <a:srgbClr val="D9D9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46" autoAdjust="0"/>
  </p:normalViewPr>
  <p:slideViewPr>
    <p:cSldViewPr snapToObjects="1">
      <p:cViewPr>
        <p:scale>
          <a:sx n="100" d="100"/>
          <a:sy n="100" d="100"/>
        </p:scale>
        <p:origin x="-137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445FD-539B-4C49-A920-5C1D8AA6C711}" type="datetime1">
              <a:rPr lang="en-US" smtClean="0"/>
              <a:pPr/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25AD8-2753-7746-B816-5E1C8E98BEE8}" type="datetime1">
              <a:rPr lang="en-US" smtClean="0"/>
              <a:pPr/>
              <a:t>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7D3A2-5A45-FF4E-9D07-CDA42496DE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 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-7620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</a:t>
            </a:r>
            <a:r>
              <a:rPr lang="en-US" dirty="0" err="1" smtClean="0"/>
              <a:t>Kluit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DF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dirty="0" smtClean="0"/>
              <a:t>Peter </a:t>
            </a:r>
            <a:r>
              <a:rPr lang="de-CH" dirty="0" err="1" smtClean="0"/>
              <a:t>Kluit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12" descr="front_pixel55.png"/>
          <p:cNvPicPr>
            <a:picLocks noChangeAspect="1"/>
          </p:cNvPicPr>
          <p:nvPr userDrawn="1"/>
        </p:nvPicPr>
        <p:blipFill>
          <a:blip r:embed="rId13"/>
          <a:srcRect l="23037" r="11598"/>
          <a:stretch>
            <a:fillRect/>
          </a:stretch>
        </p:blipFill>
        <p:spPr>
          <a:xfrm>
            <a:off x="0" y="0"/>
            <a:ext cx="1014413" cy="811530"/>
          </a:xfrm>
          <a:prstGeom prst="rect">
            <a:avLst/>
          </a:prstGeom>
        </p:spPr>
      </p:pic>
      <p:pic>
        <p:nvPicPr>
          <p:cNvPr id="14" name="Picture 13" descr="ildlogoTransparant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161024"/>
            <a:ext cx="1089024" cy="696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3560" y="329624"/>
            <a:ext cx="56060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Separation: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dEdx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distance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 descr="Distanc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36275"/>
            <a:ext cx="4513760" cy="439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0" y="2451080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An algorithm was written that determines the mean and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rms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of the distance distribution</a:t>
            </a:r>
          </a:p>
          <a:p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The mean distance has a large separation power (see next slide)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11430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The LCTPC workshop results were updated coding a scaling algorithm to obtain the prediction for 70% lower ionization; in stead of a simple hit dropping (that is wrong). 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0" y="1066800"/>
            <a:ext cx="7165975" cy="5663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separation = </a:t>
            </a:r>
            <a:r>
              <a:rPr lang="en-US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(dEdx(e)-dEdx(0.7*</a:t>
            </a:r>
            <a:r>
              <a:rPr lang="en-US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e))/σ(e</a:t>
            </a:r>
            <a:r>
              <a:rPr lang="en-US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)</a:t>
            </a:r>
            <a:r>
              <a:rPr lang="en-US" sz="2000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</a:t>
            </a:r>
            <a:endParaRPr lang="en-US" sz="2000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Data results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algorithm   difference   error  separation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Trunc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hits      634.       111.      5.7 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clusterz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       256.         45.      5.7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cluster1       1030.       138.      7.4</a:t>
            </a:r>
          </a:p>
          <a:p>
            <a:endParaRPr lang="en-US" dirty="0" smtClean="0">
              <a:solidFill>
                <a:srgbClr val="3366FF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G4 MC results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Trunc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hits     1036.       120.      8.6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clusterz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      478.           43.    11.0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cluster1       1308.        144.      9.1 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NB a 5%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σ(dEdx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) for electrons corresponds to 6.0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σ</a:t>
            </a:r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So the difference between the three algorithms is not that large. The simulation is a factor 1.2-1.7 too optimistic.</a:t>
            </a:r>
          </a:p>
          <a:p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Can we do better? E.g. combining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cluster”z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” and “1”?</a:t>
            </a:r>
          </a:p>
          <a:p>
            <a:r>
              <a:rPr lang="en-US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3560" y="329624"/>
            <a:ext cx="559600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Separation: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dEdx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results 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4599" y="2362200"/>
            <a:ext cx="2365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So changed </a:t>
            </a:r>
            <a:r>
              <a:rPr lang="en-US" dirty="0" err="1" smtClean="0">
                <a:latin typeface="Verdana"/>
                <a:cs typeface="Verdana"/>
              </a:rPr>
              <a:t>wrt</a:t>
            </a:r>
            <a:r>
              <a:rPr lang="en-US" dirty="0" smtClean="0">
                <a:latin typeface="Verdana"/>
                <a:cs typeface="Verdana"/>
              </a:rPr>
              <a:t> LCTPC</a:t>
            </a:r>
            <a:endParaRPr lang="en-US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97025" y="990600"/>
            <a:ext cx="7165975" cy="5663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Made simple linear combinations and optimized;</a:t>
            </a:r>
          </a:p>
          <a:p>
            <a:r>
              <a:rPr lang="en-US" sz="2000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      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clusterc1 = </a:t>
            </a:r>
            <a:r>
              <a:rPr lang="en-US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clusterz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+ 0.5 cluster1</a:t>
            </a:r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Data results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algorithm   difference   error  separation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Trunc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hits      634.       111.      5.7 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clusterz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       256.         45.      5.7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cluster1       1030.       138.      7.4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clusterc1       815.         99.      7.8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distance       0.906      0.09      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9.5 </a:t>
            </a:r>
          </a:p>
          <a:p>
            <a:endParaRPr lang="en-US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Verdana"/>
                <a:cs typeface="Verdana"/>
              </a:rPr>
              <a:t>G4 MC results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Trunc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hits     1036.       120.       8.6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clusterz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      478.           43.     11.0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cluster1       1308.        144.       9.1 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clusterc1      1125.         97.      11.6</a:t>
            </a:r>
          </a:p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 distance       0.938        0.07     13.3</a:t>
            </a: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- a 5%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σ(dEdx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) for electrons corresponds to 6.0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σ</a:t>
            </a:r>
            <a:endParaRPr lang="en-US" dirty="0" smtClean="0">
              <a:solidFill>
                <a:srgbClr val="3366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- distance would then correspond to </a:t>
            </a:r>
            <a:r>
              <a:rPr lang="en-US" dirty="0" err="1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σ</a:t>
            </a:r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3.1% </a:t>
            </a:r>
          </a:p>
          <a:p>
            <a:r>
              <a:rPr lang="en-US" dirty="0" smtClean="0">
                <a:solidFill>
                  <a:srgbClr val="3366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3560" y="329624"/>
            <a:ext cx="576872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Separation: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dEdx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 results II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ts_st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613" y="2514600"/>
            <a:ext cx="3679970" cy="3581400"/>
          </a:xfrm>
          <a:prstGeom prst="rect">
            <a:avLst/>
          </a:prstGeom>
        </p:spPr>
      </p:pic>
      <p:pic>
        <p:nvPicPr>
          <p:cNvPr id="9" name="Picture 8" descr="Hits_g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485" y="2514600"/>
            <a:ext cx="3816991" cy="37147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3560" y="329624"/>
            <a:ext cx="422663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G4 modeling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of hits</a:t>
            </a:r>
            <a:endParaRPr lang="en-US" sz="3200" dirty="0" smtClean="0"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Verdana"/>
              <a:ea typeface="ＭＳ Ｐゴシック" pitchFamily="-84" charset="-128"/>
              <a:cs typeface="Verdana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133486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It is possible to change the ionization in G4 using the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parameter. 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819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629400" y="28194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r</a:t>
            </a:r>
            <a:r>
              <a:rPr lang="en-US" dirty="0" smtClean="0"/>
              <a:t> 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istance_stdg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83" y="2438400"/>
            <a:ext cx="390568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3560" y="329624"/>
            <a:ext cx="518703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Verdana"/>
                <a:ea typeface="ＭＳ Ｐゴシック" pitchFamily="-84" charset="-128"/>
                <a:cs typeface="Verdana"/>
              </a:rPr>
              <a:t>G4 modeling of distance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A85DD-9197-4B43-87E1-E67AABC9DE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133486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It is possible to change the ionization in G4 using the </a:t>
            </a:r>
            <a:r>
              <a:rPr lang="en-US" dirty="0" err="1" smtClean="0">
                <a:solidFill>
                  <a:srgbClr val="3366FF"/>
                </a:solidFill>
                <a:latin typeface="Verdana"/>
                <a:cs typeface="Verdana"/>
              </a:rPr>
              <a:t>r</a:t>
            </a:r>
            <a:r>
              <a:rPr lang="en-US" dirty="0" smtClean="0">
                <a:solidFill>
                  <a:srgbClr val="3366FF"/>
                </a:solidFill>
                <a:latin typeface="Verdana"/>
                <a:cs typeface="Verdana"/>
              </a:rPr>
              <a:t> parameter. </a:t>
            </a:r>
            <a:endParaRPr lang="en-US" dirty="0">
              <a:solidFill>
                <a:srgbClr val="3366FF"/>
              </a:solidFill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819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 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  <p:pic>
        <p:nvPicPr>
          <p:cNvPr id="15" name="Picture 14" descr="Distance_newg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315" y="2438400"/>
            <a:ext cx="3905686" cy="3810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29400" y="28194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r</a:t>
            </a:r>
            <a:r>
              <a:rPr lang="en-US" dirty="0" smtClean="0"/>
              <a:t> G4</a:t>
            </a:r>
          </a:p>
          <a:p>
            <a:r>
              <a:rPr lang="en-US" dirty="0" smtClean="0"/>
              <a:t>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19529</TotalTime>
  <Words>382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384</cp:revision>
  <dcterms:created xsi:type="dcterms:W3CDTF">2018-01-15T09:13:37Z</dcterms:created>
  <dcterms:modified xsi:type="dcterms:W3CDTF">2018-01-15T09:18:36Z</dcterms:modified>
</cp:coreProperties>
</file>