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0456" autoAdjust="0"/>
    <p:restoredTop sz="94660"/>
  </p:normalViewPr>
  <p:slideViewPr>
    <p:cSldViewPr snapToObjects="1">
      <p:cViewPr>
        <p:scale>
          <a:sx n="100" d="100"/>
          <a:sy n="100" d="100"/>
        </p:scale>
        <p:origin x="-1376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8AA65-4DF4-BB42-9162-B6D95CFB0609}" type="datetimeFigureOut">
              <a:rPr lang="en-US" smtClean="0"/>
              <a:pPr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8C92E-28B0-C549-9552-893BF35DA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73BB8-7D84-8945-BF1F-6C0D8958040D}" type="datetimeFigureOut">
              <a:rPr lang="en-US" smtClean="0"/>
              <a:pPr/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D3A2-5A45-FF4E-9D07-CDA42496D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D6F6-5A79-3649-BF44-71297D1A7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64CF-7B13-CC43-8505-199FE8D1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103D-E38B-3747-9F16-ECC7187BC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85DD-9197-4B43-87E1-E67AABC9D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818-A5BF-0347-9DE2-ABE0BBE6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318E-ED33-094A-825A-1CFDD221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888B-3825-D743-97C4-322AE6BB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F3E2-1BB3-6247-8259-BDDA9C3E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3A31-22AA-AB4F-9DA6-3E264DF94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69BA-025D-844C-A5C6-3B9D632C7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729F-ADB2-5244-A731-3619DBAE4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499162-512E-2F4F-A292-6144F58B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3" r:id="rId2"/>
    <p:sldLayoutId id="2147483909" r:id="rId3"/>
    <p:sldLayoutId id="2147483904" r:id="rId4"/>
    <p:sldLayoutId id="2147483910" r:id="rId5"/>
    <p:sldLayoutId id="2147483905" r:id="rId6"/>
    <p:sldLayoutId id="2147483911" r:id="rId7"/>
    <p:sldLayoutId id="2147483912" r:id="rId8"/>
    <p:sldLayoutId id="2147483913" r:id="rId9"/>
    <p:sldLayoutId id="2147483906" r:id="rId10"/>
    <p:sldLayoutId id="214748390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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df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00" y="0"/>
            <a:ext cx="7753350" cy="1143000"/>
          </a:xfrm>
        </p:spPr>
        <p:txBody>
          <a:bodyPr>
            <a:normAutofit/>
          </a:bodyPr>
          <a:lstStyle/>
          <a:p>
            <a:pPr algn="ctr"/>
            <a:r>
              <a:rPr lang="nl-NL" sz="3200" dirty="0" smtClean="0">
                <a:solidFill>
                  <a:srgbClr val="FF0000"/>
                </a:solidFill>
                <a:latin typeface="Verdana"/>
                <a:cs typeface="Verdana"/>
              </a:rPr>
              <a:t>  ILC </a:t>
            </a:r>
            <a:r>
              <a:rPr lang="nl-NL" sz="3200" dirty="0" err="1" smtClean="0">
                <a:solidFill>
                  <a:srgbClr val="FF0000"/>
                </a:solidFill>
                <a:latin typeface="Verdana"/>
                <a:cs typeface="Verdana"/>
              </a:rPr>
              <a:t>highlight</a:t>
            </a:r>
            <a:r>
              <a:rPr lang="nl-NL" sz="320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endParaRPr lang="nl-NL" sz="32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16279" y="1261646"/>
            <a:ext cx="64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2013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3480" y="4572000"/>
            <a:ext cx="37205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6" name="Picture 5" descr="OT0105H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rcRect r="2679" b="15786"/>
          <a:stretch>
            <a:fillRect/>
          </a:stretch>
        </p:blipFill>
        <p:spPr bwMode="auto">
          <a:xfrm>
            <a:off x="3429000" y="4842041"/>
            <a:ext cx="4038600" cy="201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143000" y="3581400"/>
            <a:ext cx="7924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At CERN a </a:t>
            </a:r>
            <a:r>
              <a:rPr lang="en-US" dirty="0" smtClean="0">
                <a:solidFill>
                  <a:srgbClr val="FF0000"/>
                </a:solidFill>
                <a:latin typeface="Verdana"/>
                <a:cs typeface="Verdana"/>
              </a:rPr>
              <a:t>European action plan EAP 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is made (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dec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2017 Council) with contributions of CERN (like E-JADE) to ILC – starting phase - of 60 FTEs per year. </a:t>
            </a:r>
            <a:r>
              <a:rPr lang="en-US" sz="1400" dirty="0" smtClean="0">
                <a:latin typeface="Verdana"/>
                <a:cs typeface="Verdana"/>
              </a:rPr>
              <a:t>https://agenda.linearcollider.org/event/7645/contributions/40215/attachments/32424/49264/european-strategy-lcws17.pdf</a:t>
            </a:r>
            <a:r>
              <a:rPr lang="en-US" sz="1400" dirty="0" smtClean="0">
                <a:solidFill>
                  <a:srgbClr val="3366FF"/>
                </a:solidFill>
                <a:latin typeface="Verdana"/>
                <a:cs typeface="Verdana"/>
              </a:rPr>
              <a:t>. </a:t>
            </a:r>
            <a:endParaRPr lang="en-US" dirty="0" smtClean="0">
              <a:solidFill>
                <a:srgbClr val="3366FF"/>
              </a:solidFill>
              <a:latin typeface="Verdana"/>
              <a:cs typeface="Verdana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image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5467350"/>
            <a:ext cx="1371600" cy="933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685800"/>
            <a:ext cx="879895" cy="914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1720849"/>
            <a:ext cx="1447800" cy="193760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10000" y="990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Laser setup ready</a:t>
            </a:r>
          </a:p>
          <a:p>
            <a:r>
              <a:rPr lang="en-US" dirty="0" smtClean="0">
                <a:latin typeface="Verdana"/>
                <a:cs typeface="Verdana"/>
              </a:rPr>
              <a:t>DAQ firmware 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29600" y="7252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IZM Bonn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240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plan 2018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990600"/>
            <a:ext cx="158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Test beam TPX3 chip</a:t>
            </a:r>
            <a:endParaRPr lang="en-US" dirty="0">
              <a:latin typeface="Verdana"/>
              <a:cs typeface="Verdana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1985" y="1524000"/>
            <a:ext cx="1829415" cy="22288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1600200"/>
            <a:ext cx="2417973" cy="200025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405516" y="990600"/>
            <a:ext cx="794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Quad</a:t>
            </a:r>
            <a:endParaRPr lang="en-US" dirty="0"/>
          </a:p>
        </p:txBody>
      </p:sp>
      <p:pic>
        <p:nvPicPr>
          <p:cNvPr id="21" name="Picture 20" descr="display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139120" y="2133600"/>
            <a:ext cx="1537280" cy="96249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823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4397</TotalTime>
  <Words>83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  ILC highlight </vt:lpstr>
    </vt:vector>
  </TitlesOfParts>
  <Company>NIKHEF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reconstruction</dc:title>
  <dc:creator>Peter Kluit</dc:creator>
  <cp:lastModifiedBy>Peter Kluit</cp:lastModifiedBy>
  <cp:revision>179</cp:revision>
  <dcterms:created xsi:type="dcterms:W3CDTF">2018-01-18T12:01:30Z</dcterms:created>
  <dcterms:modified xsi:type="dcterms:W3CDTF">2018-01-18T12:03:53Z</dcterms:modified>
</cp:coreProperties>
</file>