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89F0-9B29-4FAD-B248-2A461FB00A6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0D18-7C7C-4BBC-B1A8-98AB33AEE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8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89F0-9B29-4FAD-B248-2A461FB00A6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0D18-7C7C-4BBC-B1A8-98AB33AEE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41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89F0-9B29-4FAD-B248-2A461FB00A6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0D18-7C7C-4BBC-B1A8-98AB33AEE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93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89F0-9B29-4FAD-B248-2A461FB00A6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0D18-7C7C-4BBC-B1A8-98AB33AEE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35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89F0-9B29-4FAD-B248-2A461FB00A6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0D18-7C7C-4BBC-B1A8-98AB33AEE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81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89F0-9B29-4FAD-B248-2A461FB00A6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0D18-7C7C-4BBC-B1A8-98AB33AEE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43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89F0-9B29-4FAD-B248-2A461FB00A6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0D18-7C7C-4BBC-B1A8-98AB33AEE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832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89F0-9B29-4FAD-B248-2A461FB00A6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0D18-7C7C-4BBC-B1A8-98AB33AEE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021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89F0-9B29-4FAD-B248-2A461FB00A6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0D18-7C7C-4BBC-B1A8-98AB33AEE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49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89F0-9B29-4FAD-B248-2A461FB00A6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0D18-7C7C-4BBC-B1A8-98AB33AEE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67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89F0-9B29-4FAD-B248-2A461FB00A6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80D18-7C7C-4BBC-B1A8-98AB33AEE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3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89F0-9B29-4FAD-B248-2A461FB00A6B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80D18-7C7C-4BBC-B1A8-98AB33AEE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20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dia.wired.com/photos/59272ed4f3e2356fd800bb0c/master/w_1308,c_limit/device_communication-story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4978"/>
            <a:ext cx="9190637" cy="689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90636" cy="1143000"/>
          </a:xfrm>
        </p:spPr>
        <p:txBody>
          <a:bodyPr>
            <a:noAutofit/>
          </a:bodyPr>
          <a:lstStyle/>
          <a:p>
            <a:r>
              <a:rPr lang="en-GB" b="1" dirty="0" smtClean="0"/>
              <a:t>2018 Milestones Gravitational Waves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6048672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GB" b="1" dirty="0"/>
              <a:t>Virgo participates in O3 </a:t>
            </a:r>
            <a:br>
              <a:rPr lang="en-GB" b="1" dirty="0"/>
            </a:br>
            <a:r>
              <a:rPr lang="en-GB" b="1" dirty="0"/>
              <a:t>with respectable </a:t>
            </a:r>
            <a:r>
              <a:rPr lang="en-GB" b="1" dirty="0" smtClean="0"/>
              <a:t>sensitivity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1000" b="1" dirty="0" smtClean="0"/>
              <a:t>  </a:t>
            </a:r>
          </a:p>
          <a:p>
            <a:pPr marL="571500" indent="-571500">
              <a:buFont typeface="+mj-lt"/>
              <a:buAutoNum type="romanUcPeriod"/>
            </a:pPr>
            <a:r>
              <a:rPr lang="en-GB" b="1" dirty="0"/>
              <a:t>Assess seismic noise in Limburg </a:t>
            </a:r>
            <a:br>
              <a:rPr lang="en-GB" b="1" dirty="0"/>
            </a:br>
            <a:r>
              <a:rPr lang="en-GB" b="1" dirty="0"/>
              <a:t>@ 300 m depth (</a:t>
            </a:r>
            <a:r>
              <a:rPr lang="en-GB" b="1" dirty="0" err="1"/>
              <a:t>Voeren</a:t>
            </a:r>
            <a:r>
              <a:rPr lang="en-GB" b="1" dirty="0"/>
              <a:t> &amp; </a:t>
            </a:r>
            <a:r>
              <a:rPr lang="en-GB" b="1" dirty="0" err="1"/>
              <a:t>Terziet</a:t>
            </a:r>
            <a:r>
              <a:rPr lang="en-GB" b="1" dirty="0"/>
              <a:t>) </a:t>
            </a:r>
            <a:br>
              <a:rPr lang="en-GB" b="1" dirty="0"/>
            </a:br>
            <a:r>
              <a:rPr lang="en-GB" sz="1100" b="1" dirty="0" smtClean="0"/>
              <a:t>  </a:t>
            </a:r>
          </a:p>
          <a:p>
            <a:pPr marL="571500" indent="-571500">
              <a:buFont typeface="+mj-lt"/>
              <a:buAutoNum type="romanUcPeriod"/>
            </a:pPr>
            <a:r>
              <a:rPr lang="en-GB" b="1" dirty="0" smtClean="0"/>
              <a:t>Start </a:t>
            </a:r>
            <a:r>
              <a:rPr lang="en-GB" b="1" dirty="0" err="1" smtClean="0"/>
              <a:t>miniET</a:t>
            </a:r>
            <a:r>
              <a:rPr lang="en-GB" b="1" dirty="0" smtClean="0"/>
              <a:t> (5-10 M€) project</a:t>
            </a:r>
            <a:br>
              <a:rPr lang="en-GB" b="1" dirty="0" smtClean="0"/>
            </a:br>
            <a:r>
              <a:rPr lang="en-GB" sz="1000" b="1" dirty="0" smtClean="0"/>
              <a:t>  </a:t>
            </a:r>
          </a:p>
          <a:p>
            <a:pPr marL="571500" indent="-571500">
              <a:buFont typeface="+mj-lt"/>
              <a:buAutoNum type="romanUcPeriod"/>
            </a:pPr>
            <a:r>
              <a:rPr lang="en-GB" b="1" dirty="0" smtClean="0"/>
              <a:t>Get Nikhef to become a major </a:t>
            </a:r>
            <a:br>
              <a:rPr lang="en-GB" b="1" dirty="0" smtClean="0"/>
            </a:br>
            <a:r>
              <a:rPr lang="en-GB" b="1" dirty="0" smtClean="0"/>
              <a:t>Virgo computing (</a:t>
            </a:r>
            <a:r>
              <a:rPr lang="en-GB" b="1" dirty="0" smtClean="0"/>
              <a:t>ab)use site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1000" b="1" dirty="0" smtClean="0"/>
              <a:t>  </a:t>
            </a:r>
          </a:p>
          <a:p>
            <a:pPr marL="571500" indent="-571500">
              <a:buFont typeface="+mj-lt"/>
              <a:buAutoNum type="romanUcPeriod"/>
            </a:pPr>
            <a:r>
              <a:rPr lang="en-GB" b="1" dirty="0" smtClean="0"/>
              <a:t>Establish a GW group at the UM</a:t>
            </a:r>
            <a:br>
              <a:rPr lang="en-GB" b="1" dirty="0" smtClean="0"/>
            </a:br>
            <a:r>
              <a:rPr lang="en-GB" sz="1000" b="1" dirty="0" smtClean="0"/>
              <a:t>  </a:t>
            </a:r>
          </a:p>
          <a:p>
            <a:pPr marL="571500" indent="-571500">
              <a:buFont typeface="+mj-lt"/>
              <a:buAutoNum type="romanUcPeriod"/>
            </a:pPr>
            <a:r>
              <a:rPr lang="en-GB" b="1" dirty="0" smtClean="0"/>
              <a:t>Submit </a:t>
            </a:r>
            <a:r>
              <a:rPr lang="en-GB" b="1" dirty="0" smtClean="0"/>
              <a:t>lots </a:t>
            </a:r>
            <a:r>
              <a:rPr lang="en-GB" b="1" dirty="0" smtClean="0"/>
              <a:t>of funding proposals</a:t>
            </a:r>
          </a:p>
          <a:p>
            <a:pPr marL="571500" indent="-571500">
              <a:buFont typeface="+mj-lt"/>
              <a:buAutoNum type="romanUcPeriod"/>
            </a:pPr>
            <a:endParaRPr lang="en-GB" b="1" dirty="0" smtClean="0"/>
          </a:p>
          <a:p>
            <a:pPr marL="571500" indent="-571500">
              <a:buFont typeface="+mj-lt"/>
              <a:buAutoNum type="romanUcPeriod"/>
            </a:pPr>
            <a:endParaRPr lang="en-GB" b="1" dirty="0"/>
          </a:p>
        </p:txBody>
      </p:sp>
      <p:sp>
        <p:nvSpPr>
          <p:cNvPr id="4" name="AutoShape 4" descr="https://mail.google.com/mail/u/0/?ui=2&amp;ik=404365a027&amp;view=fimg&amp;th=160ff38037058aa0&amp;attid=0.1&amp;disp=emb&amp;realattid=160ff37ed7baa78f12c1&amp;attbid=ANGjdJ-5shbwWZMldLJa6iDuiCUlbxC82dHjn7JXzK4EG82fn5GUBj3m3rkwg5KTRBTO-wcT_4fznyI-hZ-wqJWSGwuaRzWS41KjlWmTjs68_tFSU2pxmHPkh6KPtOI&amp;sz=s0-l75-ft&amp;ats=1516110359710&amp;rm=160ff38037058aa0&amp;zw&amp;atsh=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" b="54098"/>
          <a:stretch/>
        </p:blipFill>
        <p:spPr bwMode="auto">
          <a:xfrm>
            <a:off x="6660234" y="2132856"/>
            <a:ext cx="2448272" cy="128037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" t="21140" r="1839" b="29596"/>
          <a:stretch/>
        </p:blipFill>
        <p:spPr bwMode="auto">
          <a:xfrm>
            <a:off x="6084170" y="3428999"/>
            <a:ext cx="3024336" cy="86686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0" t="57905" r="47188" b="17095"/>
          <a:stretch/>
        </p:blipFill>
        <p:spPr bwMode="auto">
          <a:xfrm>
            <a:off x="6084171" y="4388210"/>
            <a:ext cx="3024335" cy="84099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3" t="19153" r="22538" b="52179"/>
          <a:stretch/>
        </p:blipFill>
        <p:spPr bwMode="auto">
          <a:xfrm>
            <a:off x="5681675" y="1052736"/>
            <a:ext cx="3426831" cy="90054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7" t="11765" r="41401" b="11260"/>
          <a:stretch/>
        </p:blipFill>
        <p:spPr bwMode="auto">
          <a:xfrm>
            <a:off x="6479807" y="6279577"/>
            <a:ext cx="396449" cy="53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13" r="3574" b="19792"/>
          <a:stretch/>
        </p:blipFill>
        <p:spPr bwMode="auto">
          <a:xfrm>
            <a:off x="6275622" y="5301208"/>
            <a:ext cx="2832884" cy="920613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22226" y="1582476"/>
            <a:ext cx="68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dirty="0" smtClean="0">
                <a:solidFill>
                  <a:schemeClr val="bg1"/>
                </a:solidFill>
              </a:rPr>
              <a:t>Virgo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361810"/>
            <a:ext cx="214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                     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8370802" y="1187460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dirty="0" smtClean="0">
                <a:solidFill>
                  <a:schemeClr val="bg1"/>
                </a:solidFill>
              </a:rPr>
              <a:t>LIGOs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52536" y="980728"/>
            <a:ext cx="9649072" cy="115212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42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17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2018 Milestones Gravitational Waves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GW milestones 2018</dc:title>
  <dc:creator>Frank LINDE</dc:creator>
  <cp:lastModifiedBy>Frank LINDE</cp:lastModifiedBy>
  <cp:revision>10</cp:revision>
  <dcterms:created xsi:type="dcterms:W3CDTF">2018-01-15T10:33:01Z</dcterms:created>
  <dcterms:modified xsi:type="dcterms:W3CDTF">2018-01-17T10:37:45Z</dcterms:modified>
</cp:coreProperties>
</file>