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60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/>
    <p:restoredTop sz="94682"/>
  </p:normalViewPr>
  <p:slideViewPr>
    <p:cSldViewPr snapToGrid="0" snapToObjects="1">
      <p:cViewPr varScale="1">
        <p:scale>
          <a:sx n="161" d="100"/>
          <a:sy n="161" d="100"/>
        </p:scale>
        <p:origin x="24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C3EF-A7A3-CB4C-A333-9C7B728A809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328-FB9E-0448-9676-CF1D36470B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C3EF-A7A3-CB4C-A333-9C7B728A809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328-FB9E-0448-9676-CF1D36470B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6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C3EF-A7A3-CB4C-A333-9C7B728A809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328-FB9E-0448-9676-CF1D36470B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1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C3EF-A7A3-CB4C-A333-9C7B728A809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328-FB9E-0448-9676-CF1D36470B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C3EF-A7A3-CB4C-A333-9C7B728A809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328-FB9E-0448-9676-CF1D36470B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5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C3EF-A7A3-CB4C-A333-9C7B728A809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328-FB9E-0448-9676-CF1D36470B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4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C3EF-A7A3-CB4C-A333-9C7B728A809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328-FB9E-0448-9676-CF1D36470B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6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C3EF-A7A3-CB4C-A333-9C7B728A809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328-FB9E-0448-9676-CF1D36470B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C3EF-A7A3-CB4C-A333-9C7B728A809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328-FB9E-0448-9676-CF1D36470B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5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C3EF-A7A3-CB4C-A333-9C7B728A809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328-FB9E-0448-9676-CF1D36470B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C3EF-A7A3-CB4C-A333-9C7B728A809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328-FB9E-0448-9676-CF1D36470B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8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EC3EF-A7A3-CB4C-A333-9C7B728A809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53328-FB9E-0448-9676-CF1D36470B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8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"/><Relationship Id="rId3" Type="http://schemas.openxmlformats.org/officeDocument/2006/relationships/image" Target="../media/image8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vak 18"/>
          <p:cNvSpPr txBox="1"/>
          <p:nvPr/>
        </p:nvSpPr>
        <p:spPr>
          <a:xfrm>
            <a:off x="633985" y="378970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Timed photon counter</a:t>
            </a:r>
            <a:endParaRPr lang="en-US" sz="2400" b="1" dirty="0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8" y="1481949"/>
            <a:ext cx="4493111" cy="4406705"/>
          </a:xfrm>
          <a:prstGeom prst="rect">
            <a:avLst/>
          </a:prstGeom>
        </p:spPr>
      </p:pic>
      <p:cxnSp>
        <p:nvCxnSpPr>
          <p:cNvPr id="21" name="Rechte verbindingslijn met pijl 20"/>
          <p:cNvCxnSpPr/>
          <p:nvPr/>
        </p:nvCxnSpPr>
        <p:spPr bwMode="auto">
          <a:xfrm flipH="1">
            <a:off x="3044584" y="5546476"/>
            <a:ext cx="1398870" cy="37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2" name="Rechte verbindingslijn met pijl 21"/>
          <p:cNvCxnSpPr/>
          <p:nvPr/>
        </p:nvCxnSpPr>
        <p:spPr bwMode="auto">
          <a:xfrm flipH="1" flipV="1">
            <a:off x="1283694" y="5532575"/>
            <a:ext cx="772160" cy="139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Tekstvak 22"/>
          <p:cNvSpPr txBox="1"/>
          <p:nvPr/>
        </p:nvSpPr>
        <p:spPr>
          <a:xfrm>
            <a:off x="4793299" y="4805189"/>
            <a:ext cx="99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ΔV</a:t>
            </a:r>
            <a:endParaRPr lang="en-US" sz="1600" dirty="0"/>
          </a:p>
        </p:txBody>
      </p:sp>
      <p:sp>
        <p:nvSpPr>
          <p:cNvPr id="24" name="Tekstvak 23"/>
          <p:cNvSpPr txBox="1"/>
          <p:nvPr/>
        </p:nvSpPr>
        <p:spPr>
          <a:xfrm>
            <a:off x="4780374" y="4117528"/>
            <a:ext cx="99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2 ΔV</a:t>
            </a:r>
            <a:endParaRPr lang="en-US" sz="1600" dirty="0"/>
          </a:p>
        </p:txBody>
      </p:sp>
      <p:sp>
        <p:nvSpPr>
          <p:cNvPr id="25" name="Tekstvak 24"/>
          <p:cNvSpPr txBox="1"/>
          <p:nvPr/>
        </p:nvSpPr>
        <p:spPr>
          <a:xfrm>
            <a:off x="4793299" y="3346748"/>
            <a:ext cx="99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  <a:r>
              <a:rPr lang="en-US" sz="1600" dirty="0" smtClean="0"/>
              <a:t> ΔV</a:t>
            </a:r>
            <a:endParaRPr lang="en-US" sz="1600" dirty="0"/>
          </a:p>
        </p:txBody>
      </p:sp>
      <p:sp>
        <p:nvSpPr>
          <p:cNvPr id="26" name="Tekstvak 25"/>
          <p:cNvSpPr txBox="1"/>
          <p:nvPr/>
        </p:nvSpPr>
        <p:spPr>
          <a:xfrm>
            <a:off x="4780374" y="2620389"/>
            <a:ext cx="99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</a:t>
            </a:r>
            <a:r>
              <a:rPr lang="en-US" sz="1600" dirty="0" smtClean="0"/>
              <a:t> ΔV</a:t>
            </a:r>
            <a:endParaRPr lang="en-US" sz="1600" dirty="0"/>
          </a:p>
        </p:txBody>
      </p:sp>
      <p:sp>
        <p:nvSpPr>
          <p:cNvPr id="27" name="Tekstvak 26"/>
          <p:cNvSpPr txBox="1"/>
          <p:nvPr/>
        </p:nvSpPr>
        <p:spPr>
          <a:xfrm>
            <a:off x="4793299" y="1918820"/>
            <a:ext cx="99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</a:t>
            </a:r>
            <a:r>
              <a:rPr lang="en-US" sz="1600" dirty="0" smtClean="0"/>
              <a:t> ΔV</a:t>
            </a:r>
            <a:endParaRPr lang="en-US" sz="1600" dirty="0"/>
          </a:p>
        </p:txBody>
      </p:sp>
      <p:sp>
        <p:nvSpPr>
          <p:cNvPr id="28" name="Tekstvak 27"/>
          <p:cNvSpPr txBox="1"/>
          <p:nvPr/>
        </p:nvSpPr>
        <p:spPr>
          <a:xfrm>
            <a:off x="4793299" y="5329371"/>
            <a:ext cx="99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cxnSp>
        <p:nvCxnSpPr>
          <p:cNvPr id="29" name="Rechte verbindingslijn met pijl 28"/>
          <p:cNvCxnSpPr/>
          <p:nvPr/>
        </p:nvCxnSpPr>
        <p:spPr bwMode="auto">
          <a:xfrm flipH="1" flipV="1">
            <a:off x="1243054" y="3941597"/>
            <a:ext cx="1" cy="7624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3" name="Tekstvak 32"/>
          <p:cNvSpPr txBox="1"/>
          <p:nvPr/>
        </p:nvSpPr>
        <p:spPr>
          <a:xfrm>
            <a:off x="491279" y="4070974"/>
            <a:ext cx="792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  <a:r>
              <a:rPr lang="en-US" sz="1600" dirty="0" smtClean="0"/>
              <a:t>0 </a:t>
            </a:r>
            <a:r>
              <a:rPr lang="en-US" sz="1600" dirty="0" err="1" smtClean="0"/>
              <a:t>μm</a:t>
            </a:r>
            <a:endParaRPr lang="en-US" sz="1600" dirty="0"/>
          </a:p>
        </p:txBody>
      </p:sp>
      <p:sp>
        <p:nvSpPr>
          <p:cNvPr id="34" name="Tekstvak 33"/>
          <p:cNvSpPr txBox="1"/>
          <p:nvPr/>
        </p:nvSpPr>
        <p:spPr>
          <a:xfrm>
            <a:off x="3427538" y="5592611"/>
            <a:ext cx="867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Pitch</a:t>
            </a:r>
          </a:p>
          <a:p>
            <a:pPr algn="ctr"/>
            <a:r>
              <a:rPr lang="en-US" sz="1600" dirty="0" smtClean="0"/>
              <a:t>55 </a:t>
            </a:r>
            <a:r>
              <a:rPr lang="en-US" sz="1600" dirty="0" err="1" smtClean="0"/>
              <a:t>μm</a:t>
            </a:r>
            <a:endParaRPr lang="en-US" sz="1600" dirty="0"/>
          </a:p>
        </p:txBody>
      </p:sp>
      <p:sp>
        <p:nvSpPr>
          <p:cNvPr id="35" name="Tekstvak 34"/>
          <p:cNvSpPr txBox="1"/>
          <p:nvPr/>
        </p:nvSpPr>
        <p:spPr>
          <a:xfrm>
            <a:off x="1125895" y="5591189"/>
            <a:ext cx="1108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Diameter</a:t>
            </a:r>
          </a:p>
          <a:p>
            <a:pPr algn="ctr"/>
            <a:r>
              <a:rPr lang="en-US" sz="1600" dirty="0" smtClean="0"/>
              <a:t>30 </a:t>
            </a:r>
            <a:r>
              <a:rPr lang="en-US" sz="1600" dirty="0" err="1" smtClean="0"/>
              <a:t>μm</a:t>
            </a:r>
            <a:endParaRPr lang="en-US" sz="1600" dirty="0"/>
          </a:p>
        </p:txBody>
      </p:sp>
      <p:pic>
        <p:nvPicPr>
          <p:cNvPr id="36" name="Tijdelijke aanduiding voor inhoud 3" descr="ArtisticTiPC_Cut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0346" y="1436724"/>
            <a:ext cx="6480900" cy="4281115"/>
          </a:xfrm>
        </p:spPr>
      </p:pic>
    </p:spTree>
    <p:extLst>
      <p:ext uri="{BB962C8B-B14F-4D97-AF65-F5344CB8AC3E}">
        <p14:creationId xmlns:p14="http://schemas.microsoft.com/office/powerpoint/2010/main" val="6411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93" y="321873"/>
            <a:ext cx="5794408" cy="629107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33985" y="378970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New Setup &amp; Measurement method</a:t>
            </a:r>
            <a:endParaRPr lang="en-US" sz="24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633985" y="1066752"/>
            <a:ext cx="4033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i="1" dirty="0" smtClean="0"/>
              <a:t>Scanning Electron Microscope:</a:t>
            </a:r>
          </a:p>
          <a:p>
            <a:pPr marL="285750" indent="-285750">
              <a:buFontTx/>
              <a:buChar char="-"/>
            </a:pPr>
            <a:endParaRPr lang="en-US" i="1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Electron beam energy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Measure beam current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Acquire image (4.2 min) </a:t>
            </a:r>
          </a:p>
          <a:p>
            <a:pPr marL="742950" lvl="1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i="1" dirty="0" err="1" smtClean="0"/>
              <a:t>Keithley</a:t>
            </a:r>
            <a:r>
              <a:rPr lang="en-US" i="1" dirty="0" smtClean="0"/>
              <a:t> 2450 </a:t>
            </a:r>
            <a:r>
              <a:rPr lang="en-US" i="1" dirty="0" err="1" smtClean="0"/>
              <a:t>Sourcemeters</a:t>
            </a:r>
            <a:endParaRPr lang="en-US" i="1" dirty="0" smtClean="0"/>
          </a:p>
          <a:p>
            <a:pPr marL="285750" indent="-285750">
              <a:buFontTx/>
              <a:buChar char="-"/>
            </a:pPr>
            <a:endParaRPr lang="en-US" i="1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Measure Sample Current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Measure Collector Current</a:t>
            </a:r>
          </a:p>
          <a:p>
            <a:pPr marL="742950" lvl="1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Repeat for different beam energies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Process data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47" y="3237458"/>
            <a:ext cx="3306123" cy="304137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38747" y="1294261"/>
            <a:ext cx="3244141" cy="1770884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7439493" y="2735803"/>
            <a:ext cx="113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MgO</a:t>
            </a:r>
            <a:r>
              <a:rPr lang="en-US" sz="1400" dirty="0" smtClean="0"/>
              <a:t> [5 nm]</a:t>
            </a:r>
            <a:endParaRPr lang="en-US" sz="1400" dirty="0"/>
          </a:p>
        </p:txBody>
      </p:sp>
      <p:sp>
        <p:nvSpPr>
          <p:cNvPr id="16" name="Tekstvak 15"/>
          <p:cNvSpPr txBox="1"/>
          <p:nvPr/>
        </p:nvSpPr>
        <p:spPr>
          <a:xfrm>
            <a:off x="6889983" y="2179702"/>
            <a:ext cx="1099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TiN</a:t>
            </a:r>
            <a:r>
              <a:rPr lang="en-US" sz="1400" dirty="0" smtClean="0"/>
              <a:t> [2.5 nm]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44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7" y="979323"/>
            <a:ext cx="6756245" cy="506718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33985" y="378970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Preliminary results: Electron yields</a:t>
            </a:r>
            <a:endParaRPr lang="en-US" sz="24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953" y="424476"/>
            <a:ext cx="4528555" cy="617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67" y="308459"/>
            <a:ext cx="3979785" cy="390975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2" y="1185886"/>
            <a:ext cx="6762388" cy="5071791"/>
          </a:xfrm>
          <a:prstGeom prst="rect">
            <a:avLst/>
          </a:prstGeom>
        </p:spPr>
      </p:pic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411519"/>
              </p:ext>
            </p:extLst>
          </p:nvPr>
        </p:nvGraphicFramePr>
        <p:xfrm>
          <a:off x="7278217" y="3733759"/>
          <a:ext cx="4424635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169"/>
                <a:gridCol w="874670"/>
                <a:gridCol w="1005599"/>
                <a:gridCol w="957556"/>
                <a:gridCol w="1053641"/>
              </a:tblGrid>
              <a:tr h="5433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ΔV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Sample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 [V]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Collector 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[V]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Electron energy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[eV]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Landing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r>
                        <a:rPr lang="en-US" sz="1400" baseline="0" dirty="0" smtClean="0"/>
                        <a:t>energy</a:t>
                      </a:r>
                    </a:p>
                    <a:p>
                      <a:r>
                        <a:rPr lang="en-US" sz="1400" baseline="0" dirty="0" smtClean="0"/>
                        <a:t>[eV]</a:t>
                      </a:r>
                      <a:endParaRPr lang="en-US" sz="1400" dirty="0"/>
                    </a:p>
                  </a:txBody>
                  <a:tcPr/>
                </a:tc>
              </a:tr>
              <a:tr h="2964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1150</a:t>
                      </a:r>
                      <a:endParaRPr lang="en-US" sz="1400" dirty="0"/>
                    </a:p>
                  </a:txBody>
                  <a:tcPr/>
                </a:tc>
              </a:tr>
              <a:tr h="2964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1150</a:t>
                      </a:r>
                      <a:endParaRPr lang="en-US" sz="1400" dirty="0"/>
                    </a:p>
                  </a:txBody>
                  <a:tcPr/>
                </a:tc>
              </a:tr>
              <a:tr h="2964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+150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1150</a:t>
                      </a:r>
                      <a:endParaRPr lang="en-US" sz="1400" dirty="0"/>
                    </a:p>
                  </a:txBody>
                  <a:tcPr/>
                </a:tc>
              </a:tr>
              <a:tr h="2964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/>
                </a:tc>
              </a:tr>
              <a:tr h="2964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633985" y="378970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Preliminary results: Extracting field </a:t>
            </a:r>
            <a:endParaRPr lang="en-US" sz="2400" b="1" dirty="0"/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9607292" y="159026"/>
            <a:ext cx="0" cy="18924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115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132</Words>
  <Application>Microsoft Macintosh PowerPoint</Application>
  <PresentationFormat>Breedbeeld</PresentationFormat>
  <Paragraphs>67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Office-thema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Hong Wah Chan</dc:creator>
  <cp:lastModifiedBy>Hong Wah Chan</cp:lastModifiedBy>
  <cp:revision>13</cp:revision>
  <dcterms:created xsi:type="dcterms:W3CDTF">2016-12-07T04:15:53Z</dcterms:created>
  <dcterms:modified xsi:type="dcterms:W3CDTF">2016-12-07T06:24:28Z</dcterms:modified>
</cp:coreProperties>
</file>