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21" r:id="rId2"/>
  </p:sldMasterIdLst>
  <p:notesMasterIdLst>
    <p:notesMasterId r:id="rId17"/>
  </p:notesMasterIdLst>
  <p:handoutMasterIdLst>
    <p:handoutMasterId r:id="rId18"/>
  </p:handoutMasterIdLst>
  <p:sldIdLst>
    <p:sldId id="403" r:id="rId3"/>
    <p:sldId id="415" r:id="rId4"/>
    <p:sldId id="405" r:id="rId5"/>
    <p:sldId id="417" r:id="rId6"/>
    <p:sldId id="406" r:id="rId7"/>
    <p:sldId id="407" r:id="rId8"/>
    <p:sldId id="418" r:id="rId9"/>
    <p:sldId id="404" r:id="rId10"/>
    <p:sldId id="409" r:id="rId11"/>
    <p:sldId id="410" r:id="rId12"/>
    <p:sldId id="411" r:id="rId13"/>
    <p:sldId id="412" r:id="rId14"/>
    <p:sldId id="413" r:id="rId15"/>
    <p:sldId id="414" r:id="rId16"/>
  </p:sldIdLst>
  <p:sldSz cx="17348200" cy="9756775"/>
  <p:notesSz cx="6858000" cy="9144000"/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922"/>
    <a:srgbClr val="BE2E1A"/>
    <a:srgbClr val="BF2E1B"/>
    <a:srgbClr val="B72E1B"/>
    <a:srgbClr val="B3011B"/>
    <a:srgbClr val="A8011B"/>
    <a:srgbClr val="00332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18" autoAdjust="0"/>
    <p:restoredTop sz="50000" autoAdjust="0"/>
  </p:normalViewPr>
  <p:slideViewPr>
    <p:cSldViewPr snapToGrid="0" snapToObjects="1">
      <p:cViewPr>
        <p:scale>
          <a:sx n="83" d="100"/>
          <a:sy n="83" d="100"/>
        </p:scale>
        <p:origin x="-192" y="312"/>
      </p:cViewPr>
      <p:guideLst>
        <p:guide orient="horz" pos="307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54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29-05-18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29-05-18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29-05-18</a:t>
            </a:fld>
            <a:endParaRPr lang="nl-NL" alt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60292" y="9147198"/>
            <a:ext cx="2229523" cy="50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ED08B-741D-9E48-95DA-82644AB503BC}" type="datetime1">
              <a:rPr lang="nl-NL" altLang="nl-NL" smtClean="0"/>
              <a:pPr/>
              <a:t>29-05-18</a:t>
            </a:fld>
            <a:endParaRPr lang="nl-NL" alt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292" y="9147198"/>
            <a:ext cx="2229523" cy="507738"/>
          </a:xfrm>
          <a:prstGeom prst="rect">
            <a:avLst/>
          </a:prstGeom>
        </p:spPr>
      </p:pic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29-05-18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3318318"/>
            <a:ext cx="14889249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292" y="9147198"/>
            <a:ext cx="2229523" cy="5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29-05-18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0292" y="9147198"/>
            <a:ext cx="2229523" cy="5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4"/>
            <a:ext cx="14889249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tekststijl van het model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  <a:p>
            <a:pPr lvl="4"/>
            <a:r>
              <a:rPr lang="nl-NL" altLang="nl-NL" dirty="0" smtClean="0"/>
              <a:t>Vijfde niveau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B3873A8C-A209-FC40-86BC-D3E9A671FD81}" type="datetime1">
              <a:rPr lang="nl-NL" altLang="nl-NL" smtClean="0"/>
              <a:pPr/>
              <a:t>29-05-18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2157414"/>
            <a:ext cx="14889249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FB5CF2AB-20FF-5442-9E53-3C6EDD7FBCEA}" type="datetime1">
              <a:rPr lang="nl-NL" altLang="nl-NL" smtClean="0"/>
              <a:pPr/>
              <a:t>29-05-18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7200" b="1" dirty="0" err="1" smtClean="0"/>
              <a:t>Predicting</a:t>
            </a:r>
            <a:r>
              <a:rPr lang="nl-NL" sz="7200" b="1" dirty="0" smtClean="0"/>
              <a:t> </a:t>
            </a:r>
            <a:r>
              <a:rPr lang="nl-NL" sz="7200" b="1" dirty="0" err="1" smtClean="0"/>
              <a:t>gravitational</a:t>
            </a:r>
            <a:r>
              <a:rPr lang="nl-NL" sz="7200" b="1" dirty="0" smtClean="0"/>
              <a:t> waves </a:t>
            </a:r>
            <a:r>
              <a:rPr lang="nl-NL" sz="7200" b="1" dirty="0" err="1" smtClean="0"/>
              <a:t>for</a:t>
            </a:r>
            <a:r>
              <a:rPr lang="nl-NL" sz="7200" b="1" dirty="0" smtClean="0"/>
              <a:t> neutron star – black hole systems</a:t>
            </a:r>
            <a:endParaRPr lang="nl-NL"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00884" y="8345180"/>
            <a:ext cx="15016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By: Bas Bemelmans											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Radboud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University Nijmegen</a:t>
            </a:r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Predicting the frequency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0733" y="1799999"/>
            <a:ext cx="7074400" cy="7020000"/>
          </a:xfrm>
        </p:spPr>
        <p:txBody>
          <a:bodyPr/>
          <a:lstStyle/>
          <a:p>
            <a:r>
              <a:rPr lang="en-US" dirty="0" smtClean="0"/>
              <a:t>Self-gravitational energy of the neutron star vs. tidal energy of the system</a:t>
            </a:r>
          </a:p>
          <a:p>
            <a:r>
              <a:rPr lang="en-US" dirty="0" smtClean="0"/>
              <a:t>Idea: Turnover point of the tidal energy corresponds with the frequency at the maximum amplitude in the tidally disrupted case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132" y="1800225"/>
            <a:ext cx="7815001" cy="58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works quite good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for tidally disrupted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U:\Stage\Thesis\Q_freq_predi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70" y="720725"/>
            <a:ext cx="10104120" cy="75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6709" y="822960"/>
            <a:ext cx="790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Small radius						       big radius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98380" y="1094720"/>
            <a:ext cx="37261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38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Nonzero black hole spin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8606" y="1800225"/>
            <a:ext cx="6698668" cy="7020000"/>
          </a:xfrm>
        </p:spPr>
        <p:txBody>
          <a:bodyPr/>
          <a:lstStyle/>
          <a:p>
            <a:r>
              <a:rPr lang="en-US" dirty="0" smtClean="0"/>
              <a:t>Spin-orbit coupling effect</a:t>
            </a:r>
          </a:p>
          <a:p>
            <a:r>
              <a:rPr lang="en-US" dirty="0" smtClean="0"/>
              <a:t>Additional repulsive force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Centrifugal forces reduce </a:t>
            </a:r>
            <a:r>
              <a:rPr lang="en-US" dirty="0" smtClean="0">
                <a:sym typeface="Wingdings" panose="05000000000000000000" pitchFamily="2" charset="2"/>
              </a:rPr>
              <a:t> lower angular frequency</a:t>
            </a:r>
          </a:p>
          <a:p>
            <a:r>
              <a:rPr lang="en-US" dirty="0" smtClean="0"/>
              <a:t>Decrease of ISCO </a:t>
            </a:r>
            <a:r>
              <a:rPr lang="en-US" dirty="0" smtClean="0">
                <a:sym typeface="Wingdings" panose="05000000000000000000" pitchFamily="2" charset="2"/>
              </a:rPr>
              <a:t> longer lifetime of the system  possibility for tidal disruption enhances</a:t>
            </a:r>
            <a:endParaRPr lang="en-US" dirty="0" smtClean="0"/>
          </a:p>
        </p:txBody>
      </p:sp>
      <p:pic>
        <p:nvPicPr>
          <p:cNvPr id="7170" name="Picture 2" descr="U:\Stage\Thesis\qfreq_sp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4" y="1526699"/>
            <a:ext cx="9120505" cy="68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00612" y="1569065"/>
            <a:ext cx="790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Small radius						       big radius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32283" y="1840825"/>
            <a:ext cx="37261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47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Prediction for the spinning case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0683" y="1800225"/>
            <a:ext cx="6685968" cy="7020000"/>
          </a:xfrm>
        </p:spPr>
        <p:txBody>
          <a:bodyPr/>
          <a:lstStyle/>
          <a:p>
            <a:r>
              <a:rPr lang="en-US" dirty="0" smtClean="0"/>
              <a:t>Prediction with extra added factor for the spin</a:t>
            </a:r>
          </a:p>
          <a:p>
            <a:r>
              <a:rPr lang="en-US" dirty="0" smtClean="0"/>
              <a:t>Works again for tidally disrupted systems</a:t>
            </a:r>
          </a:p>
          <a:p>
            <a:endParaRPr lang="en-US" dirty="0"/>
          </a:p>
        </p:txBody>
      </p:sp>
      <p:pic>
        <p:nvPicPr>
          <p:cNvPr id="9218" name="Picture 2" descr="U:\Stage\Thesis\groningenpl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1533495"/>
            <a:ext cx="9326880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8209" y="1707505"/>
            <a:ext cx="790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Small radius						       big radius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469880" y="1979265"/>
            <a:ext cx="37261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30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Conclusion &amp; further research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prediction for the tidally disrupted systems</a:t>
            </a:r>
          </a:p>
          <a:p>
            <a:r>
              <a:rPr lang="en-US" dirty="0" smtClean="0"/>
              <a:t>Next: Prediction for all systems </a:t>
            </a:r>
            <a:r>
              <a:rPr lang="en-US" dirty="0" smtClean="0">
                <a:sym typeface="Wingdings" panose="05000000000000000000" pitchFamily="2" charset="2"/>
              </a:rPr>
              <a:t> predicting entire waveforms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  Collaboration University of Potsdam</a:t>
            </a:r>
          </a:p>
          <a:p>
            <a:endParaRPr lang="en-US" dirty="0"/>
          </a:p>
        </p:txBody>
      </p:sp>
      <p:pic>
        <p:nvPicPr>
          <p:cNvPr id="4" name="Picture 2" descr="C:\Users\bbemelmans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" y="6410626"/>
            <a:ext cx="8373745" cy="15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bemelmans\Pictures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882" y="3421954"/>
            <a:ext cx="3712527" cy="47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bemelmans\Pictures\Cap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409" y="4305547"/>
            <a:ext cx="3495425" cy="29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:\Stage\Thesis\ringdown_plo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84" y="3696897"/>
            <a:ext cx="4247806" cy="3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ttachment.outlook.live.net/owa/bas_bemelmans@hotmail.com/service.svc/s/GetFileAttachment?id=AQMkADAwATE2ZjMxLTNkODgALTE2YmYtMDACLTAwCgBGAAADEg81Z6TGV0CKDV54RUEf9gcAYBEH84cenUyDUqArriemrgAAAgEMAAAAYBEH84cenUyDUqArriemrgAB9PnjpwAAAAESABAAECNwoneqQkeYN5q4UC%2FAXA%3D%3D&amp;X-OWA-CANARY=mrEYg4gz2UKNxxIwtirfK8CMWDDPxNUYJniaPbVayg7s1nDBalkD5gAgcNtq5F9XYSC8fE_ikrY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QwMDEtMTAzMjMyODg5NVwiLFwicHVpZFwiOlwiNDAzNzMyMjUzMTIwMTkxXCIsXCJvaWRcIjpcIjAwMDE2ZjMxLTNkODgtMTZiZi0wMDAwLTAwMDAwMDAwMDAwMFwiLFwic2NvcGVcIjpcIk93YURvd25sb2FkXCJ9IiwibmJmIjoxNTI3NTM0NzM5LCJleHAiOjE1Mjc1MzUzMzksImlzcyI6IjAwMDAwMDAyLTAwMDAtMGZmMS1jZTAwLTAwMDAwMDAwMDAwMEA4NGRmOWU3Zi1lOWY2LTQwYWYtYjQzNS1hYWFhYWFhYWFhYWEiLCJhdWQiOiIwMDAwMDAwMi0wMDAwLTBmZjEtY2UwMC0wMDAwMDAwMDAwMDAvYXR0YWNobWVudC5vdXRsb29rLmxpdmUubmV0QDg0ZGY5ZTdmLWU5ZjYtNDBhZi1iNDM1LWFhYWFhYWFhYWFhYSJ9.JeLFShWz8tFOnB3IF5MDSTCJszKT1K_1pFlsSKU2OdVCiKhWN6BdEgxJlEhozSmR7f7ZS5Oh_YNngM6hnRCeHxbH-PLBdr8usdALMYS1UGcOE1HXXMRlxmKROjKd0HF1sOPUxqePcZsxyQWzgVZI1cpU5vMH2pyv6ImTteulpjMLdKCH0Egpsje9CGOg9vjcbp356qOjJpPAA1eZ9L0pGGoCas56TS7Pv8tvdVgBbuiWj62RnalEeAO5RpJRZEoLTnC6JhQc5fr0AiRDJwJJt3zcY-OQV7098MJdXJFG7xS3wFFy-8CLlxjuzkLDpXw6591X-EiPVbtUkF2_VyBSeQ&amp;owa=outlook.live.com&amp;isc=1&amp;isImagePreview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14" y="3937068"/>
            <a:ext cx="2690495" cy="18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2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Motivation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Obtaining information about system needed to interpret the strain</a:t>
            </a:r>
          </a:p>
          <a:p>
            <a:pPr>
              <a:buFontTx/>
              <a:buChar char="-"/>
            </a:pPr>
            <a:r>
              <a:rPr lang="en-US" dirty="0" smtClean="0"/>
              <a:t>Equation of state, mass ratio, spin etc.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Neutron star – black hole systems will (hopefully) be the next big discovery!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bbemelmans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2" y="5328756"/>
            <a:ext cx="13207986" cy="24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49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smtClean="0"/>
              <a:t>Neutron star – black hole systems</a:t>
            </a:r>
            <a:endParaRPr lang="nl-NL" sz="5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00733" y="1799999"/>
            <a:ext cx="7131737" cy="7020000"/>
          </a:xfrm>
        </p:spPr>
        <p:txBody>
          <a:bodyPr/>
          <a:lstStyle/>
          <a:p>
            <a:r>
              <a:rPr lang="nl-NL" dirty="0" err="1" smtClean="0"/>
              <a:t>Equation</a:t>
            </a:r>
            <a:r>
              <a:rPr lang="nl-NL" dirty="0" smtClean="0"/>
              <a:t> of state of </a:t>
            </a:r>
            <a:r>
              <a:rPr lang="nl-NL" dirty="0" err="1" smtClean="0"/>
              <a:t>the</a:t>
            </a:r>
            <a:r>
              <a:rPr lang="nl-NL" dirty="0" smtClean="0"/>
              <a:t> neutron star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/>
              <a:t>Tidal</a:t>
            </a:r>
            <a:r>
              <a:rPr lang="nl-NL" dirty="0" smtClean="0"/>
              <a:t> </a:t>
            </a:r>
            <a:r>
              <a:rPr lang="nl-NL" dirty="0" err="1" smtClean="0"/>
              <a:t>deformability</a:t>
            </a:r>
            <a:r>
              <a:rPr lang="nl-NL" dirty="0" smtClean="0"/>
              <a:t> &amp; </a:t>
            </a:r>
            <a:r>
              <a:rPr lang="nl-NL" dirty="0" err="1" smtClean="0"/>
              <a:t>tidal</a:t>
            </a:r>
            <a:r>
              <a:rPr lang="nl-NL" dirty="0" smtClean="0"/>
              <a:t> </a:t>
            </a:r>
            <a:r>
              <a:rPr lang="nl-NL" dirty="0" err="1" smtClean="0"/>
              <a:t>disruption</a:t>
            </a:r>
            <a:endParaRPr lang="nl-NL" dirty="0" smtClean="0"/>
          </a:p>
          <a:p>
            <a:r>
              <a:rPr lang="nl-NL" dirty="0" err="1" smtClean="0"/>
              <a:t>Ringdown</a:t>
            </a:r>
            <a:r>
              <a:rPr lang="nl-NL" dirty="0" smtClean="0"/>
              <a:t> </a:t>
            </a:r>
            <a:r>
              <a:rPr lang="nl-NL" dirty="0" err="1" smtClean="0"/>
              <a:t>phase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>
                <a:sym typeface="Wingdings" panose="05000000000000000000" pitchFamily="2" charset="2"/>
              </a:rPr>
              <a:t>Ringdown</a:t>
            </a:r>
            <a:r>
              <a:rPr lang="nl-NL" dirty="0" smtClean="0">
                <a:sym typeface="Wingdings" panose="05000000000000000000" pitchFamily="2" charset="2"/>
              </a:rPr>
              <a:t> or </a:t>
            </a:r>
            <a:r>
              <a:rPr lang="nl-NL" dirty="0" err="1" smtClean="0">
                <a:sym typeface="Wingdings" panose="05000000000000000000" pitchFamily="2" charset="2"/>
              </a:rPr>
              <a:t>accretion</a:t>
            </a:r>
            <a:r>
              <a:rPr lang="nl-NL" dirty="0" smtClean="0">
                <a:sym typeface="Wingdings" panose="05000000000000000000" pitchFamily="2" charset="2"/>
              </a:rPr>
              <a:t> disk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U:\Stage\Thesis\ringdown_pl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66" y="1800225"/>
            <a:ext cx="8480848" cy="63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bemelmans\Pictures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" y="742950"/>
            <a:ext cx="5514613" cy="70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bemelmans\Pictures\Cap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593" y="1634410"/>
            <a:ext cx="6173787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7821770"/>
            <a:ext cx="37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Shibata, Taniguchi, 2011</a:t>
            </a:r>
          </a:p>
        </p:txBody>
      </p:sp>
    </p:spTree>
    <p:extLst>
      <p:ext uri="{BB962C8B-B14F-4D97-AF65-F5344CB8AC3E}">
        <p14:creationId xmlns:p14="http://schemas.microsoft.com/office/powerpoint/2010/main" val="3180193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err="1" smtClean="0"/>
              <a:t>Frequency</a:t>
            </a:r>
            <a:r>
              <a:rPr lang="nl-NL" sz="5400" dirty="0" smtClean="0"/>
              <a:t> at </a:t>
            </a:r>
            <a:r>
              <a:rPr lang="nl-NL" sz="5400" dirty="0" err="1" smtClean="0"/>
              <a:t>the</a:t>
            </a:r>
            <a:r>
              <a:rPr lang="nl-NL" sz="5400" dirty="0" smtClean="0"/>
              <a:t> maximum amplitude</a:t>
            </a:r>
            <a:endParaRPr lang="nl-NL" sz="5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00733" y="1799999"/>
            <a:ext cx="6727746" cy="7020000"/>
          </a:xfrm>
        </p:spPr>
        <p:txBody>
          <a:bodyPr/>
          <a:lstStyle/>
          <a:p>
            <a:r>
              <a:rPr lang="nl-NL" dirty="0" err="1"/>
              <a:t>Numerical</a:t>
            </a:r>
            <a:r>
              <a:rPr lang="nl-NL" dirty="0"/>
              <a:t> </a:t>
            </a:r>
            <a:r>
              <a:rPr lang="nl-NL" dirty="0" err="1"/>
              <a:t>waveforms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Yukawa</a:t>
            </a:r>
            <a:r>
              <a:rPr lang="nl-NL" dirty="0"/>
              <a:t> </a:t>
            </a:r>
            <a:r>
              <a:rPr lang="nl-NL" dirty="0" err="1"/>
              <a:t>institute</a:t>
            </a:r>
            <a:r>
              <a:rPr lang="nl-NL" dirty="0"/>
              <a:t> in </a:t>
            </a:r>
            <a:r>
              <a:rPr lang="nl-NL" dirty="0" smtClean="0"/>
              <a:t>Japan (</a:t>
            </a:r>
            <a:r>
              <a:rPr lang="en-US" dirty="0" err="1" smtClean="0"/>
              <a:t>Kyutoku</a:t>
            </a:r>
            <a:r>
              <a:rPr lang="en-US" dirty="0" smtClean="0"/>
              <a:t> et al.)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different </a:t>
            </a:r>
            <a:r>
              <a:rPr lang="nl-NL" dirty="0" err="1" smtClean="0"/>
              <a:t>EoS</a:t>
            </a:r>
            <a:r>
              <a:rPr lang="nl-NL" dirty="0" smtClean="0"/>
              <a:t>, </a:t>
            </a:r>
            <a:r>
              <a:rPr lang="nl-NL" dirty="0" err="1" smtClean="0"/>
              <a:t>mass</a:t>
            </a:r>
            <a:r>
              <a:rPr lang="nl-NL" dirty="0" smtClean="0"/>
              <a:t> ratio’s, spin etc.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Angular</a:t>
            </a:r>
            <a:r>
              <a:rPr lang="nl-NL" dirty="0" smtClean="0"/>
              <a:t> </a:t>
            </a:r>
            <a:r>
              <a:rPr lang="nl-NL" dirty="0" err="1" smtClean="0"/>
              <a:t>frequency</a:t>
            </a:r>
            <a:r>
              <a:rPr lang="nl-NL" dirty="0" smtClean="0"/>
              <a:t> at max. amplitude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Goal: Understanding </a:t>
            </a:r>
            <a:r>
              <a:rPr lang="nl-NL" dirty="0" err="1" smtClean="0">
                <a:sym typeface="Wingdings" panose="05000000000000000000" pitchFamily="2" charset="2"/>
              </a:rPr>
              <a:t>the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waveforms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2" name="AutoShape 2" descr="data:image/png;base64,iVBORw0KGgoAAAANSUhEUgAAAqAAAAO2CAYAAAA3xCX3AAAgAElEQVR4XuzdCbh/U/U/8NOgeQ6lUQMhTSihQqmI0DwpUlSa0+jXIFEpKUUDQhpRIVFRSSRDhhSKimZKaZ7L/3nt/7O+z3acz3Tv537u5/u56zzPfb7ce84e3mvtvd57rbX3vt4111xzTZNPIpAIJAKJQCKQCCQCiUAiMCEErpcEdEJIZzWJQCKQCCQCiUAikAgkAgWBJKCpCIlAIpAIJAKJQCKQCCQCE0UgCehE4c7KEoFEIBFIBBKBRCARSASSgKYOJAKJQCKQCCQCiUAikAhMFIEkoBOFOytLBBKBRCARSAQSgUQgEUgCmjqQCCQCiUAikAgkAolAIjBRBJKAThTurCwRSAQSgUQgEUgEEoFEIAlo6kAikAgkAolAIpAIJAKJwEQRSAI6UbizskQgEUgEEoFEIBFIBBKBJKCpA4lAIpAIJAKJQCKQCCQCE0UgCehE4c7KEoFEIBFIBBKBRCARSASSgKYOJAKJQCKQCCQCiUAikAhMFIEkoBOFOytLBBKBRCARSAQSgUQgEUgCmjqQCCQCiUAikAgkAolAIjBRBJKAThTurCwRSAQSgUQgEUgEEoFEIAlo6kAikAgkAolAIpAIJAKJwEQRSAI6UbizskQgEUgEEoFEIBFIBBKBJKCpA4lAIpAIJAKJQCKQCCQCE0UgCehE4c7KEoFEIBFIBBKBRCARSASSgKYOJAKJQCKQCCQCiUAikAhMFIEkoBOFOytLBBKBRCARSAQSgUQgEUgCmjqQCCQCiUAikAgkAolAIjBRBJKAThTurCwRSAQSgUQgEUgEEoFEIAlo6kAikAgkAolAIpAIJAKJwEQRSAI6UbizskQgEUgEEoFEIBFIBBKBJKCpA4lAIpAIJAKJQCKQCCQCE0UgCehE4c7KEoFEIBFIBBKBRCARSASSgKYOJAKJQCKQCCQCiUAikAhMFIEkoBOFOytLBBKBRCARSAQSgUQgEUgCmjqQCCQCiUAikAgkAolAIjBRBJKAThTurCwRSAQSgUQgEUgEEoFEIAlo6kAikAgkAolAIpAIJAKJwEQRSAI6UbizskQgEUgEEoFEIBFIBBKBJKCpA4lAIpAIJAKJQCKQCCQCE0UgCehE4c7KEoFEIBFIBBKBRCARSASSgKYOJAKJQCKQCCQCiUAikAhMFIEkoBOFOytLBBKBRCARSAQSgUQgEUgCmjqQCCQCiUAikAgkAolAIjBRBJKAThTurCwRSAQSgUQgEUgEEoFEIAlo6kAikAgkAolAIpAIJAKJwEQRSAI6UbizskQgEUgEEoFEIBFIBBKBJKCpA4lAIpAIJAKJQCKQCCQCE0UgCehE4c7KEoFEIBFIBBKBRCARSASSgKYOJAKJQCKQCCQCiUAikAhMFIEkoBOFOytLBBKBRCARSAQSgUQgEUgCmjqQCCQCiUAikAgkAolAIjBRBJKAThTurCwRSAQSgUQgEUgEEoFEIAlo6kAikAgkAolAIpAIJAKJwEQRSAI6UbizskQgEUgEEoFEIBFIBBKBJKCpA4lAIpAIJAKJQCKQCCQCE0UgCehE4c7KEoFEIBFIBBKBRCARSASSgKYOJAKJQCKQCCQCiUAikAhMFIEkoBOFOytLBBKBRCARSAQSgUQgEUgCmjqQCCQCiUAikAgkAolAIjBRBJKAThTurCwRSAQSgUQgEUgEEoFEIAlo6sDYEPjf//7XXHTRRc0pp5zS/OpXv2p+97vfNauttlrzyEc+svnXv/7VfPrTn25WWmmlZrfddmuud73rja3e+Rak3d///veb3//+980KK6zQPPCBD2xufvObD1XsP//5z+YLX/hC89///re58Y1v3Gy99dbNDW5wg/Lt3/72t+b4449vbnnLWzZXXXVV86hHPapZZZVVhip3MV7661//2hxzzDHLsHj0ox/dbLnlls1Nb3rTBW3Ov//974ITvO5whzs0P/zhD8t/3//+92822mij5k9/+lPzyU9+sjnnnHOa973vfeWdYZ+Qz2c+85nmJS95SbPpppt2fvqzn/2sOemkk5pVV121yPJmN7tZ87CHPaz59a9/3Zx44onNXe5yl0Y76cXDH/7wzjK8O9d2wv6AAw5o7nnPezb/+Mc/Shu22mqr5va3v/2yur7xjW8ULPTpbne7W9FTbTv33HMb7d9www2bJz/5yc2tb33rZd8MwtYYHabfdPuss84q+r3mmmsOC3++lwhcCwFz7ZlnnlnGMF33XHPNNc0vfvGL5sc//nFzi1vcornf/e5X5tJ8Zh+BJKCzL+OJ9PDnP/9587a3va15xCMe0TzlKU8pE4iJhXFDSnfeeefmVa96VTGSz3nOc8bSJob4m9/8ZnPHO96xTFpzeRj6t7/97Q0CcI973KP50Ic+VAjGu971rqGJF7L08pe/vPT1s5/9bLPeeustawoDv+eeezZvfvObm9ve9rZzaWIhF4z/QpJBpM/C4K1vfWuz9tprF4Pwlre8pdl7770LDojOuuuuW4jPQjyBIaP0hje8oZDQ7bffvnna057WvPKVryzE7itf+UohaQj9KI+yXvCCFzTvf//7C6nt9XzrW98qunvccceVvsbje+1497vf3SDl/Z65tJPuvelNb2q22WabZuONN24OP/zw0ndk+2Uve9m1FmvveMc7ykLm7ne/e/Oa17ym2WGHHQqpRkzhRg/vc5/7XKuJg7Adtt9w2GeffcrYmKsu98POfPGDH/yg+clPftJsvvnmyxZyo8g6351OBCyEjj322DKPnHbaac1BBx1UFpcei0Nz3Etf+tIyRn/72982e+21V5LQ6RTlWFuVBHSscC7Nwq688srmRS96UfG+POMZz7iWwbz00kuLN4fn81nPelYhOUjqOB4GkVfrAx/4QLPGGmvMqUheq6OOOqrZZZddmhve8IbF+H/qU58qhKf2PvUr3ISJrF1yySXNne9859KeW93qVuWTH/3oR6Us5OBGN7rRnNqI2MNQHQvhOVY24olUIHuev/zlL8WTjXCdffbZze67715wIceFeGD4zGc+s3n+859fyF78/9Of/vTmec97XoN4/fnPfy6LnPAwD9uOM844o+jdJz7xieZOd7pTz894st/73vcWedXvIWgvfvGLmyOOOOI65K5d2KjtRLoYXQ+y6UHyLrjgguLxZZyDNPOMMsww+upXv9pceOGFzTvf+c6iVyIMFkAILC9S/QzCdth+I7L046lPfWohweN+/v73v5fyx7lIHXcbs7y5IUDPyZcObbfddmXBhYBeffXVRe8tpug5vff/H/nIRwaOtbm1JL+aJgSSgE6TNJbDtphYGG2r2o9+9KM9PSNBFnl2rIKtiHlEH/zgBzfCMjx8wr/eY2Af85jHNOeff35z8sknl5AfY6sOYUll8LB+8YtfLN7L//u//yuT1V3vetdimJXBI4ucrrzyys23v/3tUv4DHvCA5vOf/3yZ7Hj5uh4TH48tL8+wYSBeG16zTTbZpHjQtEcfkEXkR8iJZ0o/TbCnnnpqIaabbbZZ89CHPrS0z3vahUicfvrpJQz+ile8ooRbTcirr756eV+bvvOd75R/hfX/85//NK9+9aubiy++uPna175WUh+E+Z/73OcWjNWlfQiVvt/3vvct79dEEtmE1e1ud7tC8Or0A+V/+MMfLmVbZKy11lqlH0cffXTz9a9/vXiL/V4Z2q0uYWzvI7UI+TCP7xDQD37wg82DHvSgQgIvv/zy5nWve10hnLvuumsxUDyZvMpI0wknnFDCeHV/LCiOPPLIQp5h+8IXvrD50pe+VEL8vKcef9f/LbbYoqRcxEOPzzvvvOt4WbXl4x//+LJFCY8lT/cvf/nL8oMkC9eTVd3OLnnzYl//+tdfVidd9Y1FCw88A83rbLH2xje+sXifY0HDWNN3i5n3vOc9xVOozSIA/Z5+2JL1sP1WB/1AcGOh4nfmgNBr446H+tnPfnbRATpK9yxkjF8yNfaMS8Q+3kfw9Y9H1yJWFIG86XU9XowBMiJTY0IEhO4ZX/4lY7+nEyuuuOJ12qWehfDeDqPj+U5Txi7dDgJKN8mK3Hj1Y7FkwRse0sRtdhFIAjq7sp1Iz/74xz8WsoXY9PPQMTYmHhONnFCGTM4l48fDJgSDgCCxCOrBBx9c8u94W574xCcWg/fTn/60hPKtoLfddtsSLveOsjwmLcZL+YgkUrf//vs3n/vc50oIHMEzwfGoIavth3FEBoTMR8lzYwR9q3/77rtvISryXZXBa4ZEIB4HHnhgMbKvfe1rC8lF3PwOQUWQYXGTm9ykEDchVf1C6hDaPfbYo1l//fULQdV/BIox9vhGefrPm6l8xAqBUSZPGi8bDy8Dr//aGg8CgfxH6Btx44VCgBEiZBzJsWDghRM+g6WcrR133LFgvc4665R2K8d3ZEVm4QkepIwwlJpBBxA0bdZGhF4bEBokg1FCvnbaaafSV79X3+Mf//hCinnc/f8f/vCHIgsY0AHeU3qK4Pq37TGH6+tf//pCaITfa0/zd7/73bJ4gSW5MJjhsSE3GBx22GHNve51r2XtpIO95G2sxAM7JDQ8mfRTexFvRAsG9NG/8A5vurxPCxNjB2HXZv/flYrSD1v9HKbfkQccYw2BiMfikI5IGbAw0icYI6Vkps0WiBYs9MKiUzpD/T65W2wi234PS95fcmyPF/Ua58o2P5BxnR8MK0QT0e1q16gpHIN0N/8+PAJtAsou0KmIOLX/PnzJ+ebyiEAS0OVRalPUZl4YxgPBqo1Su4kmGJso9ttvv7LBQ6gbuWLUGTdEVgj7y1/+ciGj3mPA6tApwqEO7zM6CA/vmN8pX4jVd0LnvH1BZJEOhj2MfBd88XcEt51DNwhufeH1k1pwxRVXFONrNc/4qRsZ4TXiuUWEEUm4yXlCNnhyox9BhBBkBI6HIN7TLp5TJFI/kQ5Y+X+TeHgMwmOHzPt9hDQjF5Cntiag0T8eOwSZh9ViQvm+R4bqb7QRGeKhRjZ4SPUfeb/3ve99Le+YshFcnmmkyWOTDK/hbW5zm2XQwpBnkqeRhwqxQy70xYYFckFMeMV4ZeWoIoZwQLzlpiL0vIfe0RdkGZnVLrrl93SmHaLWiFhIIfW8rPFEWJgnl56RF+906G0YTESYXKOdiFiXvC3AIr9U+2qPqTrDm47k0nc6Sz8OPfTQ0sbwpgeuCDEvIZLqUR7sPELzCDzi1wtbJI2+Duq38qK9bRlb6Fk8wP9xj3tcIY8WO7zx9AzmiDHM6DTC3fU+oszDS+Y8p73w44GO94z1OkXFoladcEA0u+oZNJ7z7wuHQBcBNZdH2ksS0IXDfhpLTgI6jVJZjtqEsDC+wl79CF5tJHQvyCOvmu8YLMYJaUIGvS/MGaFTxoQXS6iYgRHy5AGJsDcvDrKBLPnXD6KDLLWNfBteOay8ZfJAEcdRHuRKzh4PXHjVGHxeMWTzsssuKwYeWfIewib86NEnZCr6oV9BhGBqx3FtlBnbdj5jV35ieH95TXkKI++2V3gLRkFYou/wR7541bQFyUNkeTh5df1dWxmPQw45pCwKwkvZ3qgjFQBZRRw8CGXtYYYhfdA+3k0e3fCAMky+j4UIwi3PkrdWOUgPos8Djey3c3dDP5Fa5I33Vp5k++GZs5DSz7r9NcEMT3yQUWUgWTzSvNTC2dFOJL5L3nUecJRNP6PO8KbHRr1Y0AjP83QKKyN59AZO8ei3xRsdlgrgQfARTOS0F7bKG9TvWKwghWRszNYYxc5mXn+pEdJnkE1j0JjWbvjzoluk9XpfpCIWpfJZe+FXL171s84btUCLRYC+k3m7XcOecDHKPJDvDodAVwi+XmDTU/IzH/TbMDhcbfnWtCOQBHTaJTTl7YtNFAzOxz72sWsZ90g814V6B3ztieMtCaONMDImPES8UIiGEJyNFwgqYscb5P/le4XhFNJDQJUbnqmALQgIkte1gxnxQEr8XVhbmxlw3idePjmP6u71RM4eYhx5lcgBDyKvFbLDQygnESFtb2SJCTlIoveED2EJh7an2Pc1KUdIkd3YrILkIY3IK0Jcb9Jqe1OjT0gDchse1AgzMwS8hWEgEOcgmTxmSA8vM68eEl97KUdR2/YubfhZlCgTudQ+fUZOEcTIBaUP/o4ACwOToQ1ldYg7CIkFBs+ltnq/nWKB8EpNgHdt+GIHfHgukUV6Gpuh5DnSH+kgsAjZCCd3ybvGpcvbU3vT413lwh3hplMeuslD7IEXXIwDO+nrZxC2UjcG9Tv0gmdVn+AXm7SME5EHKTFw0W86GuPQv3Y/P/axjy1pC0L+Xe+TD1lGJIDMu/CLxUq81x4/sUAzfuhHr3aNop/57vgQaOt8e1Ej6mWcSxmqjxMbXwuypGlCIAnoNEljOW0LwsYoCYciJjZ38I4xWE960pOWecoYA4SIEUEeeXLkDvLS8ZrYUGJjCa8mAsqoIlZCzLw5iIVQv/AmTxgvEeIURMk36rYxhsfRrnykAxlEongpnecYD3LB+PIi1g8DiXQiFQhBr6OH9JHBla+K/PDuxMYlHjmesYc85CGFTHlXGxBEhFEI3jmOSIP2I9oIJ28fT5Y223CF3Chfv5FKhlXeKyIUOaG8b4iGXDnfIgcbbLBB2bXOG4rIK4s3CDnVHruY5YnyRvE08dgJeXp44eTYaR/PJaKDhGg3Ikbe8kSRd23hjZSvSP7C1MiGDU3DPvIY6QAseMv8v7p5jslZXqB6kHRecXolrUFIGAFkrOgGHBAzZQnR060I0yOMjvYRQkduhPPV5xHCFvqXxwkreqL9fk8fhcN5V4WzETb/z/PLo2fzWWygiXaSHS9pl7zr3eMR0jYuHKUEQ2WQnbp4Jz3w1jeb1cjUv3TCBqsgfcadMtqnJAzCdth+G2fIJOJXHw2FQPh/48gCDPk0Xp3/G7pEL9Xjd73eF3mgOzYq8TRL0aDj9XghY+NLmoWQPn2V1mHxyWPmG/LSTnVKO6ALXe0aVjfzvfEhYL4wzxiL5n7zCjlKl3LEGjma782j4zopZXytz5IWAoEkoAuB6hItkydGmBypQeBsQBnm2CAhYD91bl54LoUUGWTh6rYnUojYd1GP/1b/KHUvpKi0j4co+gUXRNRT9ydw6+pjfCNs2OsYp17lDts3CwJeT+3owo632aMf6oKxtta7uYeta77vaav2CPm39SFw8K/2deGlj8qod7+P2qY4TgYZ6sonjfKGkYuUE22q80672uMdZCxwhwFiGqkmCy0LizXkHPlrXwQQeHS1xWKBdxopjbmg1/vtcTAMfv1k169do8o8319YBEJW9gcs9MUXC9uTLH0UBJKAjoJWvjsxBOpcrswFmhjsWdGEEZDjyQPNwzmtxwMhvsLjohajbNDznSgC7+i09m3C4s7qEoFEoEIgCWiqw1QiICwuJDfo8PCpbHw2KhEYAQH5p7ypvc6mHaGoBXlVXrL0mK6jy7oqlOfnnE6eT6kfeZ7jgoglC00ElnsEkoAu9yKcvQ7IFbJ73GOnr7zAYQ+Fnz00skeJwPKFgDxPuddyPoe9iGD56mG2NhFIBMaBQBLQcaC4hMuw4SSfRCARSAQSgURgXAjYVOfUhHxmG4EkoLMt3+xdIpAIJAKJQCKQCCQCU4dAEtCpE0k2KBFIBBKBRCARSAQSgdlGIAnobMs3e5cIJAKJQCKQCCQCicDUIZAEdOpEkg1KBBKBRCARSAQSgURgthFIAjrb8s3eJQKJQCKQCCQCiUAiMHUIJAGdOpFkgxKBRCARSAQSgUQgEZhtBJKAzrZ8s3eJQCKQCCQCiUAikAhMHQJJQKdOJNmgRCARSAQSgUQgEUgEZhuBJKCzLd/sXSKQCCQCiUAikAgkAlOHQBLQqRNJNigRSAQSgUQgEUgEEoHZRiAJ6GzLN3uXCCQCiUAikAgkAonA1CGQBHTqRJINSgQSgUQgEUgEEoFEYLYRSAI62/LN3iUCiUAikAgkAolAIjB1CCQBnTqRZIMSgUQgEUgEEoFEIBGYbQSSgM62fLN3iUAikAgkAolAIpAITB0CSUCnTiTZoEQgEUgEEoFEIBFIBGYbgSSgsy3f7F0ikAgkAolAIpAIJAJTh0AS0KkTSTYoEUgEEoFEIBFIBBKB2UYgCehsyzd7lwgkAolAIpAIJAKJwNQhkAR06kSSDUoEEoFEIBFIBBKBRGC2EUgCOtvyzd4lAolAIpAIJAKJQCIwdQgkAZ06kWSDEoFEIBFIBBKBRCARmG0EkoDOtnyzd4nAkkXg73//e3P++ec3d7vb3Zo73/nOSxaHuXb8P//5T3PFFVc0p512WrPuuus2q622WilqEriq+xe/+EWpe7PNNmvueMc7zrUb+V0ikAhMKQJJQKdUMMtTs/761782J5xwQvOTn/ykucENbtBstNFGzfrrr99c//rX7+zG//73v+bMM89svvWtbzX//e9/m3ve857N4x73uObmN7/5vLv9l7/8pfnoRz/aHHrooc13v/vdzvIYNW3MZ/4IkOU//vGP5mY3u9n8CxtzCR/72MeaHXbYoXnyk5/cHHzwwc2tb33rMdcwu8UhngcddFDzyU9+svnhD39YiGCMmX64/u1vf2tucpOb9Bz7wyCm7gMPPLA55JBDmtvc5jbNEUcc0dznPvcZ5tN8JxFIBJYjBJKALkfCmsamXn311c1zn/vc5thjj71W8975znc2u+66a3PDG97wOs0+6aSTmsc85jHX+v1TnvKU5iMf+Uhz29vedizdfNvb3ta8+c1vbl7wghc0733ve5ub3vSmzTXXXNPstddezRZbbFE8OvnMD4Evf/nLzdvf/vbm0Y9+dPOmN71pfoUtwNcWOOS//fbbN6985Ss7dXEBqp2ZInk64WZc1gS0C9ef/vSnZbz95je/aT7xiU80t7/97eeFw5///OfmxS9+cXPBBRckAZ0XkvlxIjC9CCQBnV7ZLBct++1vf9u8/OUvb17/+tcXLwXjw2gJmX32s59t7n//+1+nH/vtt18xUM985jObX/3qV80LX/jC5vvf/35zzDHHNA984APH0u8uAqrgSy65pFlllVWaW97ylmOpZykXgti/6lWvKjJ/1rOetZShmMm+9yKgXZ0955xzmsc//vHN1ltvvWzBNx9Qou4zzjgjCeh8gMxvE4EpRiAJ6BQLZ3lomvDccccdV7yd17ve9RqEFLG88MILy+/bnsZ///vfzYknntg8/OEPb251q1sVr+Rb3/rWEo4//PDDCzkcx9NFQBk1KQI3utGNSr1XXnll841vfKNZZ511yn9r83bbbdfc4ha3aH73u9+V9vv92muv3WyyySbXSRHg7ZF6wAvMC3i7292uueyyy5aFKv/4xz825513XvnuwQ9+cKnz97//ffP1r3+9EO3IqdPffvVJcTj77LNLOSuttFJz9NFHNze+8Y2brbbaquQ31o/cOekN3/72t0tYfOONN254k4TJ47nHPe5RykL6PcKc97vf/Qo27ednP/tZ88UvfrGUAadHPOIRpW6P8Cy8+hHQwFl7pGVceumlDVJxr3vdq9lyyy2bf/3rX6U/V111VdGJhzzkIUWPPL79wQ9+0PC0StWoUztge/HFF5cfOMBF36Vd0LEHPehBpRwLDqkhm2+++bXkPpf2DCvPXvLadtttm5VXXrnoHMIWGPDO93rq9JY73OEOheSFd1H6w89//vPmrLPOah75yEeWMQQPY46+0k+Lun/+858lxaUOY0cb6QXdpOtkUGPci4CSWRtX88DTnva05qEPfei1COiwmOm/dn7zm99szj333LKA/cpXvtJcdNFF1yKgtU74hj6Sda90n3HMJVlGIpAILAwCSUAXBtclWyqPJm+YULpczEEhdSToPe95T/Gijsv7Cfw2AUWaPvjBDxZj9YAHPKAYyfe9732FEO68887F2CGaSDCDLpz46le/usjxta99bfOwhz2s+cAHPlD6wzB/+MMfLuSS0T3++OObD33oQ+VdZEw6wac//enmgAMOKMTR77bZZptSv7y2OqeOQVV3V31wQb6iHCTK+4iFupEFZa+66qqlbmTkDW94Q0k3QHQ+97nPlf/fYIMNipf55JNPbnifd9ppp0I2v/CFLzTvf//7S74dchLEL5RXrp/Uirvf/e6FJAqzvutd7ypez1NPPbXgon/xtHNr5fLBDFbwR06QdWFVuEvdQFDoDFKqnvCCIzlk9L3vfa8sCI466qhCLLX16U9/eiGa++67b5GXxY/UCgRs//33b97xjncUQk++vos0DHXNpT1rrbXWUPJE5Gq5h7wuv/zyIvNNN920WX311QupstiBgfa85CUv6ZwvkElYWxzAB+ZPeMITSkj8D3/4Q5GF/Mi73OUuzRprrFH0ArYWC8aT7y0I6YqFCKwsWMgSRmRnEYDcW2h5T2SAvJ7xjGeURUs7BK8dcK9xJVN6pvx43vKWtzQWOsOMgdDd173udYV4Is/0Wh3GauSAGnfGhAWWiMuXvvSlor/SQITr2/q7ZCfh7HgisJwgkAR0ORHU8tJM3k0G1QYGRq/Xw1DaHMIj5nnOc57T7Lnnns1d73rXsXQ1CChSE55GdfHaIW61d4exRIZ4xXj5tIUXibHjZWLMbWLRN0QU8UKAPvWpTxXjb+NF/Q5vaE2Cw0PY5VHiMWXse9WnrOiLfxleBON5z3teIRJB+pAc3kjlICYIH0KAnPIsInOI2ste9rLyd7m5PM/wUVbXo79I+Z3udKfSd/LacMMNC4a8cNGufh5QRNCChLy9x1P3+c9/vnnSk55UyA9ckXqYIhNRFgKKmNMhpMh7Fgp1Ti+C+/znP794zXbffffyL2K15pprlu4gpORVfzPX9gwrz/q9kJeFARnzJrcxqNvWlgF9RSrp6y9/+cvm2c9+dllEhMzD6+g7xBcJDTlbZPhvOLZ1xft0Q26sRZZxZ0FiEUU/EEAyJpdeOaBtXFPaKBMAACAASURBVLuwHhYzJBkOnli0WiwglRaoQUBDbz7zmc+UhR/v+FOf+tSii9pLT/NJBBKB5QeBJKDLj6ymvqW8KC960YsKUWFw+3kkGBgeFkaU9wrBYexsXhIin+/TFYJndIU92wS09tzFBikGXCoBA84w88whD7xR+ocY8SYKc/cKVbYJWtd7g+pD3oYph5HmGdxjjz2WbQiqUw543HhmpT0gK3Yqh+eQp6rXw+PK23bKKacUkujEgrkQUGQxiEQXWelFZi0AkEbeWmSzTdiCGPP6WhA86lGPWtaVfgR0Lu0ZRg5dpCtI76A6e8mAHIW8kWx62CagvIYhk0iLCD3opZvt99T9ox/9qOiQVAay4i2dBAGNMWAh6Me80c4Bvfe971302gJDJMEiAym3iDIGc6f8fGfM/D4RmDwCSUAnj/lM1sgrxzuH3A0in20AwgA5MkcIdRzHMQ3KAR1kmOXrIdPIMO8QkiasLWzJ+1Mf7TMfAhpEoFd96h+G+HQRihpn+XXhZQyvozMyGfyu3E/ED9l597vf3ay33nolf5PnlJdpEgRUew877LASwoW1czy7COif/vSnQkp5xYTcefBi4bO8E1AePqkZxhZvJRJu8bBQBDSIMuwn6QEN3a0XoG0CWpNhOstL6zFXWBTx1mYe6EyaluzUDCOQBHSGhTuprjGQu+22WyGfQmNtz6cwIq+KDUZCzsLFQrHxBFHg4ehFiEbtS69d8FFOL9IojMu7KdeuK4c1UgeEsOWo3fe+9x3oAZVThyTVofogEYPq6/KodbUdOZFnymOKtHWdeRkhTHKy8Qi5semn6wmPqXd5eoWRybb2to0Sgh/k/WuX9bWvfa3IQA4knTj99NOvE07nnUXI5ALKFeWtRkTj5IWFIqD95DkuD6hNQlJZbFY68sgjS6pE2xsZIfhxeUCjPDvZYQ7PcXlA+2EWC1AHzsdGRBESCw5pCLybcmd5O/1IjdGuzPkcdVbM9xOB6UIgCeh0yWO5aw3yafOA3eByLWsvBHIjn1I4WwgROeBBYzx404TREFMGRT6jw+Mjf2++QMyVgP76178ubf7qV79aNjcgQLyQfs/bwjMYOXU8vTxuyI80Apt06nB+eHYQw7333rt4T9/4xjde671B9SGSw3hAIwcUQZb7Jx9Uu3mzhNs9dV39cg+9G+RNnuY+++xTNsAI2dc5oHEME1IgB1YYvJ0+MWz4ud3HwA4JgRndUE/d7u985zulbTyfSMorXvGKZpdddim6RVbjJqDDyHNcBLTOVbVxTeoEXbQBZ5we0MgVlTNsHFp4+NepAv3OAW3ngMYxTHKobayyY19ofBjMQnfJy9xgEWXznTHDuxnh9ViUOG0CJjZ12UBl3CHoXWcOz3ceye8TgURg4RBIArpw2C6JkuVk8X52PcgCo2nzCCPjXFA5mDZT2FwgJ5FnjaHijYvd3PMBrn0Tkt3dNrwI78dmJO/YJOXHTmEbkGJTjLrt9EUsEUbGjjF13Atigwi0/y7fDhkSMq4JqJxYGNhJbiONcLb3hMDVCRc7w3vVZ3MIQ8wT6+geR+kgWLzH4ZkSurcAUA6SaOMGQqzdNmcgE47u8fAYIo1yCRH+Ol+yjXlsDPGe3d2ICmIh5G3Hs/bDB1lAAJBsu7NhFU99o40d39rmEgA4xWJDuUGC6IDQqr5ZiNAThMsxS37s5Lcr2nsefSMTXlpeduXwBCPKiPPHP/7xUo9vtFcZCBHyMmp7eAUHyVMdsAh5kQ152V0ub9HfeDXplvYicYiTd/zY7R8PYmW3ubQJsiRjY0afvAt3nlF98Xe/c8KDeqROwITuabdvyabWlSCG6jNG1E2Gxivy3h5Hoa/edxJBjasFGbKqPvqiT05QEEkYhFmMAbm8cOGFJS86ypNvIahuOicNxpi1ICE/5HSFFVYo/TO+0yM6n5kzv00EJo9AEtDJY77kamScGNQwsEJ7PKce5LPfOYiLBRZPpzCgf3mHanKgTdEHXhc/SE/7xhjv8fDqK88w8trLSA6qb1gcoj7ldWGLNPIaCokOOiIr+thPRogKL+tCyJHeSFtA3sexMW1YDPu9N6w8x1FX6MQg3ZlLXUFAkTmkE5Fr6/io5dZjotb1YTEbRt/qsee/p0k3RsUr308EljoCSUCXugZk/+eNwCg3xsy7snkWwDvn6XX00jyLz8+XEwQGbVpbTrqRzUwEEoHlGIEkoMux8LLp04HAtBNQ6Q/yQN10I6wvdG1XeT5LF4EkoEtX9tnzRGBaEEgCOi2SyHYslwhILZCnKA/UwekO9pbnJw9uWh6pAfIn5frJ35PPms/SRUAuqdxZ+aTybOMWsq7juJYuStnzRCARWGgEkoAuNMJZ/kwjYGOPjTny3OJZiHzI+YDIQ2vTy4orrjiWM1bn05b8dvERiLzdaIkc5n75yYvf4mxBIpAIzCICSUBnUarZp0QgEUgEEoFEIBFIBKYYgSSgUyycbFoikAgkAolAIpAIJAKziEAS0FmUavYpEUgEEoFEIBFIBBKBKUYgCegUCyeblggkAolAIpAIJAKJwCwikAR0FqWafUoEEoFEIBFIBBKBRGCKEUgCOsXCyaYlAolAIpAIJAKJQCIwiwgkAZ1FqWafEoFEIBFIBBKBRCARmGIEkoBOsXCyaYlAIpAIJAKJQCKQCMwiAklAZ1Gq2adEIBFIBBKBRCARSASmGIEkoFMsnGxaIpAIJAKJQCKQCCQCs4hAEtBZlGr2KRFIBBKBRCARSAQSgSlGIAnoFAsnm5YIJAKJQCKQCCQCicAsIpAEdBalmn1KBBKBRCARSAQSgURgihFIAjrFwsmmJQKJQCKQCCQCiUAiMIsIJAGdRalmnxKBRCARSAQSgUQgEZhiBJKATrFwsmmJQCKQCCQCiUAikAjMIgJJQGdRqtmnRCARSAQSgUQgEUgEphiBJKBTLJxsWiKQCCQCiUAikAgkArOIQBLQWZRq9ikRSAQSgUQgEUgEEoEpRiAJ6BQLJ5uWCCQCiUAikAgkAonALCKQBHQWpZp9SgQSgUQgEUgEEoFEYIoRSAI6xcLJpiUCiUAikAgkAolAIjCLCCQBnUWpLkKf/v73vzdnnnlmc+GFFzY//elPm7/85S/N2muv3TzsYQ9r7ne/+zXXu971xtKqP/7xj80Pf/jDUuZNb3rTOZd55ZVXNr/4xS+aBzzgAc0Nb3jDOZfT/vDf//53c+KJJzZHHHFE8/jHP755ylOeMray51rQNddc03z1q19t3vrWtzYvfelLm6c97WlzLWqqvzv77LObz3zmM83//ve/5h3veEeR63e/+93mLne5S3OHO9yhtP33v/998/a3v735yU9+0nz0ox9t/vSnPzVvectbmlve8pbNu9/97uYmN7nJ0H085ZRTmqOPPrpZZZVVmte97nVDfzftL7Yxuu1tbzuVTZ60vMcJgjlyrno3znb0K+t3v/tdc+yxx5axY1yYdz3rrrtu88AHPrC58Y1vPKmmZD0zikAS0BkV7CS7dcYZZxSD/8Y3vrFZb731CtlEer72ta81/vZ///d/YyOgyttzzz2b97///c097nGP5gc/+EEhko9+9KP7dtlkijA85jGPaW5xi1sU4vD5z3++ed/73tfc/va3HytcyPgrX/nK5uEPf3jzrGc9a6xlz6Ww73znO80Xv/jFIgfkbJYNx9ve9rbml7/8ZfPe9763+dvf/ta84hWvaJ74xCc2T3jCE5p//vOfjb8/9alPbe5zn/uURdIee+xRyOPtbne7gsuoCyXled70pjfNRTRT900boxVWWKG5/vWvP3XtjAZNWt7DAmH+6zU3XX311c3uu+8+J73rV+6wbRvlvd/+9rfNM5/5zGaHHXYoc9mPfvSj5iUveUnzkIc8pBDoG9zgBqMUl+8mAtdCIAloKsS8ELj88svL5LTbbrsVclc/V1xxRfO9731vIDmcawOC6N35znceSAA++clPNh//+Mcb/46bcLbbP20E1OLgP//5z0CM5iqHafquJiRtDznjyQNs0YGAWszwCn/iE5+Ys07MGgFtYzRNsu1qy6TlPSwe/eam+ejdKHPesG3t956FO+L57Gc/e9liGuYiCPvvv39z85vffBzVZBlLFIEkoEtU8OPqtjCmsOenPvWpZqWVVuos1qR52mmnNd/4xjdK6Oa4445rdt5550ICfMtT+tCHPrT8zor7y1/+cvHUCeEL9xxzzDGN0PsjH/nI5je/+U0p53nPe14hDTyNd7vb3crf7nvf+xZvqDJ5H0yaW2+9dfHgHHroocUL+KIXvah8x0vGELzmNa9phBiFl/z9D3/4Qwk3Pfe5z21udKMbNaeeempz1llnNeuss07p4z3vec/iVbvrXe9a2vitb32r/N53L3zhC5tHPOIRzT/+8Y/reEC1Xz+E/u90pzuV8PyvfvWr0gYEXh2nn356c+tb37p47ITo2v0455xzyjv6s8EGG5Q2fO5znyuYP+lJT2pudatbNSeccEJz6aWXFu/fC17wgmbllVcunmn1b7fddgVTxOwLX/hC8/Of/7wYkm222abgd/HFFxfsV1xxxcbCgqd44403Lp5jIWrpFQwSzPV9v/32K30JPCw2vvSlL5W6eRLVf8c73nGZTvhGmsaRRx5ZcGDYHvvYxzbf/va3r4Xh+uuv3wivSmWQIkE/anxrL2V4hD772c82P/7xj5tf//rXxTO+7777Fm+N/qy11lrNVltt1fAE894goXDQf950nmG6ePe737355je/2Zx33nlFD5/znOcU3dJ/baQDPOc8P973MMb0Wx1kQb+j33/961+vI4/Qm2Fw2HDDDZvzzz+/Ofnkk0v5m2++eWnbV77ylWaLLbYo7TGu/Pz5z38ucjOGeC3b/ZCyUj9d+k6WNUa+gRO8yd5YoEe8pNr1/Oc/v7n3ve/d7LPPPqXol73sZSU1pmtcbLTRRiUdgixDv+iLMaovJ510UhmzdJg+/uxnPyu6bk4xHm52s5uVOsYpbwvX9nhRf5e8jRnzA/2S0iGNRft76ajUjnpugiMvu/ark96E3mkH/T3++OPLmI7xFH01v8CGDm+55ZbNa1/72mVznnLNN77n0TdOzI2rr756aV89nvVt++23L+OPbporeTfNvb2eNgHVr5e//OXFqfCMZzyj9Kc9B/aTtflYaoy5Dw7f//73yxyhLPOG+XWWIzTjsruzUk4S0FmR5CL1w0RqAhrkWWQ4TdpPfvKTC2lBLBkj5Msq+sUvfnGZXJESofEPfehDzeGHH17y6z796U8XA8QwKcfE/pGPfKQYfh6sxz3ucaVcpMG3r371q4uB9K/3EE6rdUZNexkCJBaB0u7LLrusede73lXeYfD8zoTuW8b+zW9+c3PIIYc0D37wg5vXv/71ZYJ85zvfWerQnp122qkQL9/zsupPVwhePUigupALYWKGN74RDkYgGPCjjjrqOv1gVHzDsKgLJvIWg3wLJTNSPNFwQGDhY5GgzfBAqhGoBz3oQQVrXmqEiWzgiKAxYv7GSMGckUIEhZkZL9/rAxKNwDMgjKbyGUfkTJ8QySBqPLBBWJ/+9Kc3yPTXv/71ZpNNNunE8KqrriqhcobpVa96VSF3H/zgB4tsEEXPf//731ImvMmAPpCPPFw4/etf/yp6heDQD6Rs7733LukiDD3i9uEPf7j86AOdu81tblOIFQLMq3/wwQcXYg4fWJKNcD5DGQQUcTjwwANLGWQAa3mmwqxteRxwwAFFr42BYXBg4OsQaBB3bUGELC6QbYuoD3zgA0VuH/vYxzr7seqqq5Y2I5ld+u57RCcwWnPNNcsixIMcIB5IDmwvuOCCQh7JZpdddilysACgl8hq17iIvqy22mqljnPPPbfIR3v9zsLAuKCPwtTkRKcsosYtb3NAl3yMeYvCWt7GCvm+5z3vKeSZjpO/cea9Lh3V/npusoBDvCwUzCmhd8gnHZMrb5FBnhahdM9Ys0gyl1gwH3TQQWXMmXtizpOvu+uuuxY8jTVjyjxCl+kYfOvxrH7zocUVGVmAWrwOIqDmayRcffLajW0LYQvnUWWtfvOFNlvgxYKWHlnAZFh/kYz5IlSbBHQRQJ+lKhE6hr32gJrkeDuQDo9VupU0D4nczSAlDJIJDaFimO9///sXksPLYILkrUQeGEYEIzyVUU5MXnWupTqt7HmstM2kbUWOuPDgMJ4mUqTZ3/2eceHVQax4e3gfGX1kwmQZ7/nvdjlIDsNr4hfKPeyww5ZNqu0cUO8iSMgP8sEAMuS8cMiEhH/GxATcqx+MOy8GMsYIIsaIAU8CzwcjyQuHHPOwMO4MmQe2kcMlDL3GGmuU38OEtwl5gEHd7rYHRHvhz1CTIzLlW8ZWOxh2xBFhrTevaDejwzDymumfH97mLgwZemRKm8mPx66tP+TEwPLARV/qkKy+1QuBdhm1DiBWZI4E8e4w/IgoYhVEs2uR1Q7BW1AgTm94wxsKOW/LQ39gPyoOEQINeSiHHlnAIS8ICeONuPfqBxw92tdL38m0jbNv2qFfHizyobvKNQcg3YHRMOOi7kuMUQsNCybk1IJRJCKeccqbh7/XeIFhPeaND/MJ4occkp05hgyU0aWjXXNT9KPWu0gH4lm20IGfBZS5R0TFuOKhtPDh6TQ/1Tpts6MNhvTUglQ59BaR9317IWyMw9i4saCmQ/1yfENGSLbFqgiAaJLFSTyjytp3iLa+IsmwRs6NGdhYGHrM0+bJWIDMkt3Mvvx/BJKApibMCwHeH5MZkiMxvZ6UTJ5C5iZHBr02bLxrCJKJDNmMMJ7JHDENTx9viFU6o+qpSUR7kvc3E7cfJIfRDuPQi4CaTGP3s4kQ+YtJl/FDDHsRUF4y5HivvfYqbe5HjAMXnkke3Uc96lGl7zyBDCvvB08LDPv1A3HggWEIEQ8TNw+oiRthZ7zDO8frwuNZkyT1MZqII8LvgY02Ietk1o+AtklcjSsvGe8O7y1SitjzoHq0D0HllSWbeBCXLgyHIaDaQj8saqIvcyWgSAdvFpLBMHsY9PZipZ0/3Cag+olgIgEIaFsedGYuOHQRUKSNZ0w6BVJhcYHwalNXP/QpFkGIf5e+W7wMQ0Db5LEmVRYbw4yLdhkRIeDBs1i00JJOEc845c3T22u8tAkinLTNv3BD2Iw/Xs5ei6RhCahyzHVC2/RFepK+a5txijDWIfJ2frlveSAt4I33+LsogQVfm4CaP5Bp8xC9ERkwf/UKe9cL0G233baU51GvyEOv8dvufy1ri0ULbeTTWIN3LPYtpDklPPoz7lNK5mXs8uOxI5AEdOyQLq0CEUmEiCHkFYvjbqBQkwHejNqwIULCvTyGQoNWxHKUYjcxI2YSFnZWjlB8LwKKuCEiJkVGyr+IL6PN2xPeFeQoJurayMjNFHIXNkZ8EEJtFaYU8qw9O0G4hI+QNV4+bRbWjJB/P+OjfYiONjMuPDG8C4hnhJP79QMGUhdM2JtttlmpmyGIcvWX17h+apIU3uXY1RrGhHeF908f5kJAeU6lNUReGGwY1zBYDLi/0RU5fTUZ6sKQJ9Wig5e4lwc0+sLjivAhwOpDEGDoGdYDagEROcM8R3WeaZfHKvCtsVUG8mkMyM/kvWnLY1QceH+0Sx8t1HjJ4EiPjQnedx7bCJHL2aWjcu3a/Yg2I8W99N078yGgsaDrkilvG/It7QJxaxNQKRX0hgcMMTL+azmMU96x4OgaL215w9PcJspjQRpP7BDv0tGYA2Juqsdjl+fdXCOvW2QDCTOeLOwtMulw4BAEM8qNuUAbea95QOFG9shdm4BaaMolJp8gjxaK5m/yMWbrpx0BoX8W5tJQzBfm7VFlzTtrLkY06WmkeSwty5m9hUAS0NSDeSMg5M4gxuYiRzHJOzKx8UwhO0geY21ilcfEWCONHpMpgmqS5RW1eg9Pn/+OCVg9PK3K8cO7xuAp2+YfE7hVPwPHC2jTAOONCCBoSIoJHQFiBHiNrP55fYR/fOMdk7mVt5U6giyRX33qYLh5d3hNeXWRU95MpMN7JmVeMkZJnhSSHTmL+oqw+x0MtCP6CSceD4+2+e+ufvAK8Lz4u3zSIHPwFI7THgYCgYOp0GyEkZE/G7WE0cJDpT5ebLjxCsFfu3fccceCByOF5DJaiDOSidzBQ9m8KIi7/C0pCAyfuhk6+YGxIIn2wYXcGTsheKHFNobyYD08YWQv54whVD+jTJ5wUCbZ0ykkjDeYhw+p11f/re36AxOLHvLWRySb/LXd75B5G4PIBvlhzKWRxKYN7yJHvM3q9iBM8oPpPXnSX/olN9B/d8mD5wdmw+CArFlMGFt0Urk8cGRA9xEMf6O7jDlZ8aLF4q7uBxxjkyDipB1tfUcMpIEERjxe+qqfFli8qsqg4xdddFHBNuRjfJGNb7XFAq0eF/TDApNM6RJ5IB6IKA8f3C3+5BR6V+oIXa2fccpb2+hOe7xolzmllrcFDZ0xPvxdRMaYFi2pMah1lK7Wc5PxhaghvvoWemdxpQwbB805ykTy6DSvKCyMcXMqAk4fkeGY84wVpJVMpffQDWUYI7Csx7PFPH3leTR2EWrjgAPA4kbflB+P+VZqUYwvc4Kojd/5b3onSjCqrNXhW+PUuItIDcy0LZ+lg0AS0KUj6wXvKUJh0kIqkAEGp9+5it7zvglormcNKsOqnxdQuBnp8NO1qpbn5+n6W5Tj77FhYBjAeCQ88zkUv6uefv3o1y7t4Q0TUuvnWRj2vWEwiHeizAhRdsk03qn1Y74Yht6FDozS5va7cKeTw+ivb3mOGXy61VV/L5xHxaGX7vq9RUy7vYP6MVd9HxbbucpUbqm8ZkS6V1h4nPIedhwgvwihuoMwDcKiPTf1el/Z5GgOaV+KEXKsx1S73FHaVs/Rw/ZjUD9HlbWFu0WxzU9IsQW1hQlyi5jms3QQSAK6dGSdPU0EEoFEYKoR4J23cOWhzGc2EZB6hHTWlzeIqFgwR8rObPY8e9VGIAlo6kQikAgkAonAoiIg3cEGLaF8xAQJzWc2EYiNelJ5HEMlvYPXW1pKvYdgNnufvaoRSAKa+pAIJAKJQCKwqAjIe5Q7Kh87b9dZVFFMpHKbRC025BfLjZXv204/mEhDspJFRSAJ6KLCn5UnAolAIpAIJAKJQCKw9BBIArr0ZJ49TgQSgUQgEUgEEoFEYFERSAK6qPAv/5XbgenMTsdxxAHo4+qV8zgdAWK3ZhwWP66yhynHMUaOTHEun6vz6pt9hvl+od5xV7WDpOVPOW5o1h67uh2h5RgjRzD5cdKBkJ3bfuLEgVo/nKPo/EhHJTkmyJEuS+1ZyLE4Cpba4XaeaZTFMBjJRT355JPLcWHtczFrHNxY5Apex4+Fno6CU693u/R/HOUqwy54+bbOM23nW+q3iyLssnc+qiO/5vt04S3VwvFXjrNyJu20zKvz7Wt+PzoCSUBHxyy/qBBwDE2cLecA67kep9QG1S5JSekOXHeupCNZ+h3pNC6hOKfT4c4Ohne3t6sV3S4z6K77fvU7HxBpdI5jv6ORTNbOGnTNn3Mt+z3tG3jG1f/5ltPGb67ltQ/Adj+3ax/demSh09YP17k6z9S5hwxoryN85tqe+jvlOzNUzlrcmjSOckcto60vCzUWR22XTSUWEMPKYhS9H3Ys9WpzGyPv1bKMm6LkJMa5vP3678gu558+9rGPLWeajutp63+73Lni4Dtnkjpb1GHy7ae+PGQuR8sN0kmkXR0uVnDW7gorrDA2mzEu7LOcySGQBHRyWGdNIyCAcPCg8C60rz8coZiRX7VDk0HhfTNB9rsFZ9jCkVcHTw8ise37tpdHAtrGb1iMugwsgx5XULb/3tYPHhvenfpol7nWPei7QeRg0Pfj+vso+jKuOocpZ1RZjNKPYcfSMO30TluWbqrSfgfqx8H9/cpqX405bL2D3hukY+PGIdozXwI6SJauixWhcGOY+TWfpY1AEtClLf95914YxbVqPJ8OFnaPsRs4XEXopg3eKituN994hFF5GC+44IJy84cbXXgR3A/uQG+PVfQJJ5xQVspxM5IrMd3yYZds3LikbDcTOcTZzUs8Fve6173K3chCaEL30gNM5s6X47lyALLbNuo2BQjqdcuHOqNeoV+HJLshSXiq7o9Qmdtn1OcmEreJCBHXjzrdiMIj5Io8t47Awm04DmSGHwyce8h7qJ2u8XPjDi8Mb6h6eUbjqkiet14eUO1117N2OeTZzTb+NemfeOKJBTveGreR8HBot/LJxI00blbhceZRFF50qD3Ps3Ckg/7dcKSd2uWqzPqe6i781l577XLLi/6TkbCeG1e6bjwJPGGjXv0gB94a4XXyJ2P3g9f64f+lSui726HUyQPqHXUrS/t5X+gqIwlDfeC9JwfYOATdrUluBFJ3Lz32HlnTdzdYtXdu99MLdbnJRvoAuUhd0b/zzz+/HEPkAHZeOOOIbogqwB2xN55g6LYpt3I5GL3WF9513jxjUX8RcuOAfrpqkazcbmQHMv3QBnKQzuEGp36yFw2oHxh26bBdza5nrGVBn+IRfm3rkAPIh9F7/WqPJWkobTnHXNM1udXzFYzasiS71VZbrYxR+kzv/Jij3NQEozqKEYQLmeKVN27qcdo1voy70Od6PuNNJ5e2/rc9q6PMKfXOcv3RPje2rbXWWs1WW21V+mhuMY+61tVtS8aTI5KMVX+rx4a549xzzy2/M3+bN0bRSd5xt16Zj+DMHpAB/XKbmL9ro7+5BYyHNJ/ZRSAJ6OzKdiI9Y+SQBJMy79Phhx9ejLpz3UyorodDBlzjh3TK/XFFp0l0p512KtdwytdjhOIx2SMK8i79MDImQu+5XpDRdBWe/CHXwJn8EUdE8UMf+lAxFMiRCVKbXN8pl1SeoEmOkTfh+V2QXnWrFxnj/VSvd+RLMQDt/vCQOFD5Nre5TSGnyMNuI9SQmgAAIABJREFUu+3WHHzwwYVkxuPqPe/JJ0UaHTEjlKzfyr3iiisKWQgM9ME1efrJeCEH7mdHUOKuef3tF4JnxFzFx4gwGK505NnRDgYJeYKbawD32WefclWqdvH8brnllsUwIQTyS9XFe4uYMfS80b5HahhzJKyWWxs/coO7unmUeG4YOySszkGLqwS1weKFYUKSGSo4qU+bfEf+tX4gJq4jpGcw0kc6qR/SHmCoXa6t1F/pEIgdIkZHECK/R54QDCQWgerSY3JnJOlQXLcqTzBST5Sx7777duoFHVA3XBnW0D//whjBhA/ChlDz8pIhg6z/xotFASy9j0CLEoS+IDbKMhaRQOkKyLf6hJ7hZ4HmilT9QEToK7nQQffIu2KxS/a1twpJg2+XDitDm0MW7VvF/K2tQ9pU96OX3vuuHkv6SwZtOdORXnmF9XxlvJ5++uk9ZYmgw5E8lef6WrpfR2SCgJK/MYWc0eG4SrRrfIU+1/OZa3/pYS/9ryfzUeaUZzzjGddKXaLX6kDuzBEW5MY+3dIX87WFGjnpi360xwZdEEJXNl1ybanxR3eR8F46SQ/NTXDiZTbnaw/C7gYkaUfmKfbB2JtLCsBEjF5WMjYEkoCODcqlW1BNhtoha5MSb44JDRFAHBABJIGh23TTTTs3jLTLQUiQBkbVBIgk2uhgAuVFMpEhgrxXjEQdvkV8fcsw+RZJZni0qT3Jtevt1R9tZ6wRJBMnz5b6tQexq58aA54oHgAhKEbHox3aw7giEO5nDq8Hg4lo8MjB+aCDDirl9yOg7TC4fiMw6uHxQEjdM68O/88rheSQC4+ev4c3jKFB0hhg7WNsGDCLC16ids5vGy+GBmHRL55URt3iQG7v1ltvvQwmXh/e2ZBnOwTZln+7nhoPd6HzlMrd5WFC3hEmxtRixGNhEvl+DC6iYVFkAYDg8kArM9ImahkidbBTRlvW0b+2XsABaaQjvJeeus3tkGpdHx3VVh4qCy1pKYcddljxlNPDWl+iTDrGsDP6UR+MGX9ElwcuxqXy47tesq/1WRi1lw4jtMZoYNyeFbt0iH60+9FL72tc3EffS879wrs17qFnXbK0YLA44x1G8kU32meUtkPw7fK6xpe62vo8SP/bOA47p5BHvZGqbq9+GcsIZsxFEYKnJ4hk19hwP32t/3Vf+ulkV7/hYzFk0WGhSjeVkTdhLQ0+kQR0ach5QXs5LAEV3jHh8UrxUl5++eVlBd118PQgAopMIVVIEy9LTKw8o8hTTUDbk33buNfgDEtAhdN56Hh2YyMKIty1au8ymkgwsufxd94P5NKkH4RCuxE1P1IUEIowlKMQ0Lp+9YWxF45FzHgikHaGKIgDQ2qxcNRRRxVyzCux+eabFyJsIcFg8tIyHvWGnxo/cuFREcrTXt7mMNDC8PVOdW2MxYnv5kNAtYF8eMjjZIa497rGLXSGR4seeuJOdX2eCwElM/1q60WQVl63UQko7zrvG6wZ7FiI9TP25Ino8xDGhja4IJi8wUL1XQSUfnXJXppIPEHwu3QYyUYyexFQZLOtQ8g/PRlG72td5qHrJed+E96wBFQZFox03cIL8ea9X2+99ZYV34+AWvz0Gl9dc1I//e9HQIOI95JH7Q2u26sfPN8WDDEXBQEVqaKrXWPDgnVcBFS/pLrQS55mi1DRhdwZv6Ame2oKTwI6NaJYfhtST+hCLCavLs+RsCPjt/LKKxdj0y/EMoiAyj1CzNTD28EDyhjJj5M7OR8CyiAqlyesV3+8I2zFi6fOfjv0a3IlXxU54FkJLycyLUTKayaELLTJMPg9Q+Vf4WIElCdtVA9oLwLK68GTxZsmbUCfXIHod8KzQmwID1LMiyIlAQllHOCCFLU9LORW44cEMtqIiUUHDyECxdtRe6nIEzHm3WMM3YyjfsYITqN4QIMEwkqosX5qXQ3vizQBC5naU9RPj4NM7rrrrtc5rUB4NHIAa72QNwtXOgVPZDz+Rfp49GHJAwRfBJbnOzxRfuc94f9IxQgCGvpSe1URavUJbyNB9BORkkZBn2JhEVGA2nPaJfv6jm4LyV46zONq/PcioBZabR0Kz/8wel+PJbmDyH6XnBEtiwh5tu2c0C4C2iVLKSa8zgg8mSNJUnhqz338PiIKtQfUwqtrfHV5AgfpfxcBDcLab04hjzrNqCagvPzkKMrBM68v5CyqgQz66RobvJWxuDEXdXlAu3Syq9/6FWNDOpI5vMZ3+bWK2fJhEEgCOgxK+U5PBORI8syYbOXOmfQZMJM8Tw/ygag4x9PZczxfvExyxWyuYFhNgHIp42HEhUuRFmXLP7SZRplCuYwA8srQRe6gDSomWl45bTDZMXQMlL8xtL4XSmOIlS3PSNn1BM0rixwy3IwKA9SrP/L9kCl1IlOwMIG3d88iDSZ4IS/9R8LCo6XPjg9iAGHBG3HMMccU7DbYYIOyWUo7ePJs5EFuEGwhfJgzMDbd1NghF/rLMOuH/KzAyeYDpI5HkBEJY8xgCDkiKtoqfI0Ey0dEGhhfJA2BgiGiZBER3ryov8aPXOVz6pv2KxeBENKXm1qTdkYI6XLs1WabbVZkwsO17rrrFv2IFATtVS+PVOjHKqusUvDwwAM+CB39gLc+6Js6eXnhpj88VHQN8aeTznLkbXQEl7B9L7lrE91hnLWV0ay9wMgr4tHWC7pEnkK5yCMPPtzpqs1SZEs+ZKM8qSPqgam+CEvKm9Uu7ZevK70i9EVb6FXohZxmZNVCzaYOBJe+Ihr0I3SCJ0z58BZe9V4te2S2ztdF3I8++uhOHUYKLS5CFrVuGi9xZFutQ+Q5jN7LWUR26rEEt7ac9dkYpwPtcybr+YquwAVB75Il/M0/8hN5/cjV2ImITWw2i7mGrsm/tWCy4csCyreeenzRgdDnej7rpf/KFdmpn2HnlHoDGPzNjfpr3hONooPagGQbA1I96BuPNOKurfXYoGP0Rp/NdcYM0m2eVZ5/bRTr0kl/v+SSSwqm2iACQ9c9oiry93lxjed8lgYCSUCXhpynopeMOg+XvC1eUERMmKcdjh22sQyhncDyxSLEOuy3/d7jJTAR8wYOOnvUewx9hG57vc9L4YkdtOpABBCNeletPETeXEYOQVe+n37nh86nz+rTfvjV+ZzRPr+LTTZw9q5v+uHdxi/6pJ3tTSnttvuWN7je2DPX/vXCuF3eKO2LbwOLXv3ppRf1dxYInjg6ql+Z+uJpRw3a+tLu27D6WX/XJfsuGQyLb/1tLx0aRe8HjSXEEIHi/ZbuM+jph7u6lDdofPeqo9f46vX+KPo/CIdB/W7rcsw59XdzGRuDdLKrXci+lBALoEFz7rD9yvemH4EkoNMvo5looWR2q17erwg9RziINyTDLjMh5uzECAj0y+MdoZh8tYUAL58c1/BsJ0DTjQBHAu+nqJjoRT5LB4EkoEtH1oveU/mfdvEK71ptO1JGWEtYrmsj0qI3OBuQCCwgAgiosGicELCAVWXRicBUIiA9ylXHoj5SRepzS6eywdmosSKQBHSscGZh/RCw0rWxQi6cR66PHKxxXd+Z6CcCywMCSKdjrxzg7ZFfWZ+Duzz0IduYCMwXgRgHUiDkRS/k9bnzbWt+vzAIJAFdGFyz1EQgEUgEEoFEIBFIBBKBHggkAU3VSAQSgUQgEUgEEoFEIBGYKAJJQCcKd1aWCCQCiUAikAgkAolAIpAENHVgIgg4ZsPZno7ocPyMswrn8zjX0aYm5Tr7sH1zxpVXXlnyTe26Hzax3XErztp0fqDz7fwM+8hvdTWow8Xtvq1v+Rm2jHxvNAScAUkHbGL48Ic/PPLtKW0dcqSScyKdV1ufezlaq+b2di99dXqEzXqOL+unk9EXuaXORK3vKx+2RXT4wgsvLFfbxg1Sw37b7z3nRDoP2MHpzgh1q9eoz6Ay5jLeR23DKO+Th/lurro5Sl3jfteZp85WdRB/+xzVcdeV5S1tBJKALm35T7T39Z3k/W5BqhvlgHK3hDgc3E089dO+Lan+m4OyHW48qjFuXwE5LEAOhkZeHTWFZI8zoR4xcFA2Qh3XKg7brll/r32H+qj9rXXItw7efuITn9g84QlPGLWoeb1f66vDw2t5O3vVId4O0o8jzLoq6zcehmmcY9H23HPP5h73uEc57H3Uh947/siCL66njTLaN1mNWrb3+5Ux1/E+ajv69bE9V7lUwYkfcSvcqHUtxvsW4U5ncPmDyzXcXpebRBdDEkujziSgS0POU9HLfnew92ogo8r48krWVzd6f74Gt6vOuRJQXl27OeNQ8XECHuel3vnOd16Q8sfZ1kmXNU4COhev4UL0ty3v9n3j/cZKfX/9QrStX5n9xs5CE9BJ9bVfH9tz1ULMTwvdT/fdi+BYuLfn24WuO8tfeggkAV16Mh9bj62WjzvuuBKq4bVxNaDVMrLoKj9Xurk20LWKT3rSk8oZoMLUrqTksfDvzjvvXL7lPRCmcy1lXAEnFOobXkU/rqNztV+syOsJXkhfvTyrm266aXPWWWc1Z5xxRrl6UKj2xBNPLOF43lTH37in2zWSbt2IK/Vc3+d2Itfkqa/tbUIEvPPzn/+89HmbbbYp1yM6TsT9586ycx2pNsYVeMJZrrLUPx5MngW/4+Fy05IyhOscnu0KT213jV2877pMR/S49s71je5vVr5bUHhc3csNJ9c4apPbRLRDn9w8xZMl5OkKSg88HHkSj7rJQqjXHeyuZSRTbdQ3x2S1+6wNCIW6yIIMhW5h6+rPrbba6lo65uo+oXJ/d0Wh9+nEKaecUrB2Xac2OA+T/Op+uau67S3XZt5tXmf95CEMLxPc3HdO5mRJD+EjVUMb4B53tfPUhQ4JcbtGkr66DhNGzqh1W5frR9VX66vFhr/TM0bbNZFrrLFG6bf6RhkbvNrwpK+ueoRpLW/y22OPPQohuPrqq8sRTnUfAmx92X333cu3rmP1uFlGf+D7y1/+skQRXGULO+WQrxuDeLrojzC5MaGv/eTrW6kBMPY+nHkHyctYp0uuOo3zfdsEFNbGOz02Ht2OFoTHu3TA741rN6WRQV0GPSMT8nZVrfbAz7WhZEbXVlxxxTIHtfFSNx0RHoeHKzP1Q9pBRC70BZ6unK3nC+Otq4+iFO25yjgkN2OQ7imfh938FlEN85L2uBrTZRyRLsSTbE6gC67kdf3rgQceWK7BdW2xOcK4Iie62p47zS3ekZoQ1+fSVX02f7hSM+bFun5zhmtkkVDletd7bXlIeTrttNPKNcfkbM5w9ay5kBzIx7xBNuZR1+Ya66G3xr/v/Ri/ZGVeWKgb38Zm9LKgsSKQBHSscC69whhExoPRMdEwCiZdZHD11VcvOV9IlRA6kiBf013TyBaj5fYLBtPvTaaMJTLnKkZkSTl+5PgxFvUEFeTB3/yY7OKOccZxv/32K3WaqBE/hoaBco+4+9H9Tb6ba/t4WREhRm777bcvE3BNQBEKpNSdzn5/xRVXlPbL9dQHd2szXu6hrq9n9HueNUbLvcuMPMKh/A033LCUAUMeVN8GkarfN5nLLWV8TPKMCqIhvGfidqd13LXOwDHq6kW6TPj6jIjAwxms+++//7UO/mcE3UONhAXZQrbV1avPiLO6kGJeX0bE/yOnNW6u1UR+d9hhh1InnC1UvENG8NM3Bh+2jGy7X/QgrudDrORphqdZX4Q6Q5YOs0aAXcFIFxl+8tVH+DKw/pUOgvDUixjGX/sQMsRfuxDStr7qp7vL9Rk+iJo2Io/0j0w8o4yNWl8tcGp5a1cQ07333rvc2a6dcgwRk5qAajtMjEeY0HPjx7ihC+4mp3+XXXZZwdolEEHw6Thd0v5dd9213DffJV/4GrPehSFyYeHCO6iddBOhqq9TrcmjcQJDffE94mbOcBsOQmnO0AdzhD4gV+SFCMKZPpGndtIj+NT40SXyQ67beBmLUbe+6Yf3jQ+ECzHyIGvG60477VTK1p7DDjus3GXe1Ue6QNfquYqeat8hhxxSUhLoob4ba2effXaRn74gbciXxatx5UFQjWH1+dd8Y/6KeYneaqO+aFt77qSXyLcyYWsxSQYxHixA2vUbi2QGM/ORha8FWy95IK6+MU+YNxBlC1H9o1urrrpqmffIST8t1OiMeumjeX7fffctudvmf+9OSxRi6VnyxelxEtDFwX2majVBMppIgYnLxM0jZDJlqJEC5KMdgm9fRchjcPHFF5f3eOSUy9j2CiuahE3wPESS5pHc2hjHd37nPe3baKONruVJMSlbvSNnyGivEJvJk2dAaCo8XdrHS4Gg6KenHYJnHBBehIER4v3g1dBHv5fkr4+8ejw9Xe8jBgzlwx/+8NIP9fImmOgZDIabdxUGu+22WxOhegbC+/L69JvHzjvtnLSrrrqqkBPGFoHyjr4iA736rJ08llFXvzAxY8qjyhN1wAEHFO8YnNohyl798nskiX7wJjHCvNeeOgTP4FoMIbC8MsgmQ8zgIfEwghu9OOiggwomdRvIv8a5l74isN5DmC0g6BAiwIi2N9gMOzb6taONbeho6HOXzjPkIX+G3sJgr732KosxhIJnDwFDTOonxmT0sUu+PKgRubCwE1lAInq1S/k1ASUXkZAYcyFXCzILFvoet0PxZiKT5hBk1ULG+EFkeAxjYdIPv7pd2gIPskWa9BeBRczbz7/+9a+yYEOQLc4Q0CC9bex929bn9v+HPiF4FhjmOG1BgJFE7annj3POOaeQ3UMPPbR4GhFh48BcQ3+N1bi6smvuvNGNblTq8TcyP/bYYwspNDaQ4a76yRPJVwe8zef95FG/2x6PPLX6o83+pXtkaYFiHiRLxNnCGvnP2/BmihYM1ZkkoEPBlC/1Q8BK3ISGxJhETOgmbKtjk2Bs6Ohl0E3+DPWf/vSnMuEihLxKwxBQxM5kxgAiHrwmbWPQj4DyBAg7IkY8l70IKGOA3Bx++OGFQMVkK7zOA4SQdRFQkzfSwxsnJMVbgAggB+Gd0FdeV5s/ut5npOAbBJTR5MHyrxAlg4yIBlEN0tAmBL1y0mpvi4UDzymShxj36jMDyLgNIqBILBLIm8LDEakAXQS0V78i5SL6wzsXm7FqAspb86IXvaiQ+tjFTaawQmD8IIj0NAjEXAiob4U3ESgGOMKa22677TJCFONl2LGxEAQUXjvuuGPxcvKUaguvJq+TMWastU+PGIaAWtQo27jhkbYI4/FCJuqFXj1n1ARU+NsiNcZcEGypCxYqdFo7eCND5hZniBPCj1zz8htzvJzt8d5eSNTjwOKR/iB7FoRwpxcxb0SbLdYsKIxV4yOI1jgIaCwU9UN0wmPOFDYPQu134UHnzfffiL8FIRnSdd/CqNfcifiROe8urMxDFg6R4tFVP49r9NV8ZN7pJ49+BFT5tZOhPR9JCTEnWohb4PN086Tns3QQSAK6dGS9YD0ND5q8OATNE54K4SdXbnr8jbEKj1ZMToiJlbFVujCOsCGjHgS09ljUnQijzfgxqkgdo+EIndqgR0jOyrvtAeUV481CmBFLHlihLsa5DiVH7pd+xe+1j8eGN4ZR6SKgCOrmm29eDH0YNR5TISgETg4UUoo4MT5d74e3MTxuSJeQJC8Wox1Pe/PKsATU90JnyCaDzhvD+PTrM8Oj3ww3b5W0AN5J2NW4Ie6MJu8R7wtZMrRdBLRXv6J/4ZFFHmDn4QWGoW/poUUPr41QdDzkhAD59ze/+U0hoN4Z5AHtpa/ajigh4XbMw6rXUV/Djo0uAhrylp+IdEQ+3bAeUOSDjiBRFoaBn3AufeNBbD8xJuk/otYlXx4rqQlkjZyRhQWQcUz29QIhyq8JqDGH9JEZLxsPnfbIy5ZviIhY1CF7PKB0zdzg8d/GOhKLRJNBO5UC8eqFFy8r4kx++t+Vc8jziXgZs2RtkRppG0FAu/pIhvVc1Y44xAJc+/0gkUg47Loe2JKdvsvhJX9Y00uLLN7r8BB3zZ1wCJnD2DjkCY9yu+pv5+qqZ5A8wluqD+1Ngb0IKJvAu2whGfqNYBuTxqiFQk3GF8x4ZcGLikAS0EWFfzYql8NkYhRyQeY8jL2cLeTEKh2x8zthGJO7lS7Sxsvm/xFAxkc4L973rTKRPiFU4SFhJw/DLvRs9WySRlx5QBldRFPYzN8YBCQRqdI2Zyky4IgK7ykjFHmEEvPVrU08RrwuNj55TNqMQHhF/M6GKYYI8Q0DiZRJ3PfAhfcpNgEgA7yYET4O74QQsVBar/d9Y5LndfMtL8a73/3uYsC0UV6pfFtkFCFDGngwL7roomJAo9+Miz7DS1/ro6Ii/48xDJn167NNVvLJ9I/hQMB4GuHF0AVu5M1r5UGopBowLAiHjQ1kRHcYRp4Z3tK6XwxRfSSSDQ7C3UJ2CAJvFzLE0MEJRvQKLtqoPkaNF4gB5xlVLxLK+CE62uB7JC3yFy0a5PN16St8eG+kLMAxwqDk7rvIIwwdGDQ22rqMWFhg6Iu200VhW2XrF9KE6NnQBevIOZULq036BX/eX4uCOrTJE2/cIDGxMKxnoZow9JKvMWSskSuMLZp444zVkB9cyJiOyY888sgjC8Z+ePToc2ArvAwzfeLpM6YipxmhMScgjrytUYY8YuNJP9TJa0+O5CfqYrx34SXSIOIiXUMbYeR984FxGo++S10hCwtaOobUwlbZdLTuo++UGXMVXUOwQjeNW0TO/GHsms/osXEDTzmh5iIyrR+bqeS3W2TTd3OG+hFv8rPoNOd0zZ08xh4yN7/WZ3paMJoj6vr1h16bH2DKo2/uHCQP48EcgOxKF9BnCzy4iniYj8xBK6+8cpExDHmfkW+ysBhA1iPdwMKCXCd9Fu9sWOPlqxdJQJcvec1sa5EdYTWr9rY3ySTLK9EOUbXB4IFVjh29oz7qMNnWGye6yvCeFTvDOsyOTW1igHlhw9hFuYgrD7GJN8hgr/d9z4uBTJjY9VPKgvfb5Y7a93ifgULs6lxaf+vX52Fko+0w0M5BZwoO06/AQmiw6zzZrvbSHz/DyGwQfjBHJuQ98/rpExIlJM/TO5eD1tt1tuU9qE3+LqfPQz8Ruq6+ImpSPhDytoep7fkL2XeNvcA40j9CrqG/9Ua8rrb3k3P03Xf9yvGePo9y5i6ZkZNNWhZtCC9CJ0WknQeqj562jvXr4zDjIfAYtp+DZN9v7uz37bD1D/veoHa2/26+t/DtSj8Ytax8f/lEIAno8im3bPUMIMCjilS3N4IsRtcYYh4JnorcDNBfAkgM71Hs4vY27zJPFM9eeH8XQ4796kRUeD+d2hBe2/r9SOEQYu8Kz09bf+bSHtEOul5v9uFVRdYjejOXcvObRCARGB2BJKCjY5ZfJALzQsDxLEJuSAtDiIQu1oN0CElLOxAGz5uWBksiwp7SSITy/b+cPvmzQrnTmLvGQyuvmhdd/mVXzqrcTGFnKQOzGv6Up+kkC+lANtDJ7xSFELqf1T4P1uh8IxFYHASSgC4O7lnrEkZAPqy8p/qg7sWCQ2gcIXbGqry0aSRPi4VNv3qFYW3c4k0T7rYRRo7bND5yix2Bpc1SLLpC1ki0/ghLL+aCaBL42eRi8QcXeZW8wb02kU2iPVlHIrBUEUgCulQln/1OBBKBRCARSAQSgURgkRBIArpIwGe1iUAikAgkAolAIpAILFUEkoAuVcmPqd9yyxy/4yxE4UgHGXuEthyb5GiWxXzs+nXMkZ2cjgaxc3pcj7vMHXEil8wGlLk8/coQMhUed7zS8pyfZqeyqxMda+S4FsfOtB+5icKiQsRdO9vjfUdo2YHuLEdHX42641zurSN2Qh+EXtsYS49wlJPjrZwM4LQBR83Yke0InXHq0Fx0ZpLf0EF4yXF1Pm/7mKBJtiXqcoSQfFXHM3WFzsn45JNPLsdE9Tpjk066WcjxRPSxSyfn0je7uuVU0/VxlWvzmJuj5OY6dstxX44fi8sWhmmn8WWu0i75rtMgx7rdC4HbMLjkO4uLQBLQxcV/Jmp3Zpsz+eKKR0SUwXLO3TTc7etMRTevxAH44wS9fZ3oXMruVQayBUOHnddnYc6ljn7fMHDONWTUF2oTUvs6SWcGOuPQkU/yT53vaQOMXeSDDGv7sOxR8YC38w7pgyOLaowZQn+3eJLX6agYx/TYuOPMS/mTC5UnOwk5jIqV6xvlTDp/dK5HnI1a56D3nR6BTNlMZKF75plnFiLqbMk4Skpep4sV+j3yn52L62zh+vKEQfUP+nuv29Qseuq2Dion/m6jFFLrbE766pxOZ5Y6lH/QsWZ1HcaNTXJOu3C+7CiPPlksO8N1HEeZddXdC7dR2pnvLl8IJAFdvuQ1la1t334huZ8nFJEY5Yy+hepc+wrQcdazkAR0nO3sV1b7BqWFqLdNQO1GZvx5ZBC9UZ5xEtC2t9WVgI5YQm60CzHmeeIpW+jF1CTkMArOcQi5Q+DHSdBGacOgd9ukRTRGpANJa1+v2S6rrZOD6hr2772I1FwJlv7wRNdHRw3blnER0PYcP5f6B30zV3wGlZt/n14EkoBOr2yWm5a1JyfkQsgYEXUrhpW/sJEbXdzuIhzkrEFXM7oBg3fSrSgO9Xa7h4Oy3fixzjrrFM8qIstL5c53Dy+V2zKESHml3IrCE4DMCLu5kUS9dic7cNqtSEJY7qrmPfGv24R8q6x2G+wC9jvX3PE08LbU39SCqQkoIyH0pz88bMJcbhNBchg79x47Q1K7t9lmm3L+J89NXYa/8Xa4FlT79GOttdYqZfXDRd3aDDckyp3ubhHyxHWdPFhSEoRUeTwdIeS8R95IZyDe7W53K0cxkZW6ycn90cq1O5o3zL8ImpA6GfAeuV2G58m72sjzhKz5f7rglhxha3W4rci1q2TCo+OHB5TXnIfF3eXao9/a7bB+aR6bbrrpstuN2gTUbUcwc3Wob+hRTSzDsyh073Ya70kZ4aWHVWAjmvJ9AAAgAElEQVS81VZblWN5hDn1EQ7kxTOrnQipMz7b+gI3bddfOkvHhOy1oW4X75Pd6LATPuYBdluYKyjdlCPU3yUH/a3HERm5FYgsePrIgc5rL51Cmo2bKHv99dcv7ajHC912han+0AFh7TaGCKhFgnp4xp3aQCfgyDOsfLLWf2WRk3e0B2GF+zC6Qzd874dX0s1OxmeXp039sNZHFzgYV+RtnBszxrPjsMwV6u9XbhBQcqV/ZBNjwtzRa6x0yTrmMmOcl5Iu0JmauNPluq2wEnWAOyzhwNNc38ikP25z029tE3rXJydWDJoTjH1jybWlUlbMw/SI7tQeUL83TmudoY/h6fd3Nxxpp9utjG3z23z1Xfkx//bDbbkxhNnQkRFIAjoyZPlBGwEElMdB2JLRRW5cr2lib1/959o+kyhjjwDIEXVdoLyt3XbbrXFPOqPlikfn8wmrKYsn1TWTbgHyMBiMH8NjklePUCkSymDKD0RahHi1zxV4yuYVQVIdxh33Srfb4Jo7eaMm6/Y37cOqgzwyEsLHjI98UMbbuwwFQoOQuIpSW93FrQ0Iifu0ERyPULt2upEFMWB0EAD3mvtOqkMXLjwkrutjvBk9JFDfGGgEMa5qRL4YH/dan3/++cvut2aIefksCtxLX98+QxbIrHC1slxHyMvkQG/kmUF1IDvi4131hlcTGfc3+JN5EFCEBwn2nnYjoK4S9HfpEv5fvy1g5FwiA/CjA+SKcKoH3hYePEOuhtRP2Fuw+DsDpww33zhc3zWV+kqf5ADqE+IcGOu7PmgzTJEYxl4bo50Ocu/SWUdrkSccGWyydn1iu11CmCF3xNz1kXIrYUSne8mBftNLV4fCg+4ju+Qt2uD3cJDPagGkr3Icyan+xmLNt67/1E9jzn93YYh0GnMWDbDRPm2OA/gtIow5mNB3/fIeAuVqXORnGN2Rx2v8mA+E1I0BetXL46xfZGo8IOf0PK5QrW8yQ7L7lRsElA7pk7Nw6YKxT8ZdY8Wcpv5a1uYSGPiWTLTJoswiJggoPTz99NOv1VY676pKMjIv0QHk3hiInG+kFS5037ilW/prvPWbE8jNOKFP5ma6bF4w1yKTNQG1aO3SmZg36Ic2Ks98Z3FqsTFffTcnGIv9cEtrO9sIJAGdbflOpHdtDyijyhtjsuZtYkysnBEpxoVx5O3hCTNJM3Q8TSZHhsVjoouc0l4hdATCd4wnwmASZfB4F5ETeXuIR/v7II3a1asNPEom7Mgb7RVqj98jmTwUCFDc9W5Vz7DZ0KJ9wrrhlVQug4TgaiuvGa8YwmKC93SFrbtwUT4igfQgtgwgjzGs25t0eEp5XXgvlIXUMJpBDtuh1naovM6n5WFCSN177bv2u/4/2lsT0Hi37kvt1eRRa7cHMUR+EFfGPAgo746+MLjIByKgfyE3JISBY+gD+zoHFM51XW3vat0HXr9hdVb9Xe2iqwigf5GAQf2OAawfvGMIOW8ZksRr6epPZMAZpHGjFlJtsYEgSh3wjrFoQ9Xxxx9f/r3oootKbqfc4l5tDb1CQMnMgkEkwRglTwskY1aI3uIlZBIpFcPqjvLdoS7KoBwb0frdxlXLBD7aFnjWEx7C1K/c9viKEHCU1TVWyKyuH0k2znl9A5dBIfgo35zAA2hxZbFExvTLvFXfRFXPPcPOCWRq0URGUX6/HNBeOhN4tufQNgZz0XftGQa3iRixrGRREEgCuiiwz1albQJqkuSliTvLTU7CW8iRMKBJNiZDxIGX08Oo8aC2J7deBNTK3Qoa8WOweOQYXCtzdcfGnV4ElMfWu11t6PVNOw+rTWZ5YmIjj34gaLwwfs9jI0zoUT5vMO8U7wIyilgwpkKy+jKKsRFiYwCRADfeWAAI/9cbZmDOuPlBTOGmP6MQ0BqXNnlbSAKqbJ5ieDHwQXaOPPLI4pElByHM9t3k+kzvkPzAfq4ElCeol760dVYdXe3iRawJ07AEFFGxuOGVoht026LDYssiDMnmPUTULTx4vSwQalKoPdttt13xovO+iR5IeenVVnXW5Nw4tsiziYWXPPSTt573fhAB7ac7QrqInMWrtAieQDdNdT3DElDf9iu3HwGFc9dY6SKg+mX8BS7DENCI7NBZ+Jsv4zsLDXoWz1wJqEWXPkb5vQhoP50ZloDORd+luwyD22xZy+xNjUAS0NSHeSPQlaAufCXsI0/JDSs8oELjJipGjzGPfCuEqyZKJkTel0Ee0CiDpwK58/B4ICHC9+rx+BuC1/ZmalOvNvT6phcB5Z3jBRVyFxbVHwaVh44hk9OmbeFh1BZhS6RCXz0IMe+wo4oYfmHimgD0w4Wh4c1EBOQ3dh1Po05GyL+8X/rOCxMENDyotUK0SWU/EiEvb5dddim5ZLxg3rUgaIfgwwOKmPubkG0XEeNZ46VGpMjT4kTKgpBzkB1GjFdWnZHrWrc/PPCw5a2TIgFTOgKHNonu5wHVjl760rVo6mqXXGcLMAuSXh7QLjnEogWB5DXnReXJREItoJCW2AGOiNJT2Ajbagd58BwLyfLMel87otyutrYJmpxVukxmyuNdM4aMXyHjuRJQ4XoeWws38rFoMwZ4Q+0aFxFYc801l4m1i4Duuuuu1znBwWK3q9zwLkZd4cGvPaAWt11jpYuAwoVO0XWLHOkY9FSovI4oRPnRVvJDtC2qEF4eUBhKM6k35vUjoP3mhDiZRPmOiuMRpz91DuggnakJaE0Wx6HvIhXD4DZvA5UFTC0CSUCnVjTLR8NMmjx4QnsmVvl7CCfDgViZSMN7w1NiwgmyafJE2uSNeU/+mrPzbHaRf2niFc42SfPqCD8iJbwFnjCo8rUiNxOp4EkUdvIeY+B3DD9vKa+Kdsn38o5UgHYb5MkJcfb6xuYBj/byNPFiIJJyMBl8RtpGCESBQRFSFmIPz5RvAy/eq7oMuV7aIxxvs4m22kTC42XzSi9c9Jmnb7PNNisbUzy8oJtvvvkyvBgNxIXBlSdpUwFCxdsiL8wGMXgL3yMxCD5jBT9EFbmWrxi42BzFyPKGaTMPtjYgakiwkLh+kyMPdeTpedc7CLkykQ3G2Xt+5Jry0gkt89KtsMIKJQ9RTq+8Ql7PeFdOpbbJO0aqkA6h9vB+q0e/yBrBQcwZXSkWZOa/kTUY+/6cc84p8rCIUCePHAPud7Cl1219ke+nTd5F8MgNwVVG3S76TyfVR1/pun7DnwezlxxiJjCujDFpBvDl0UQApW2EzKUo8BQLxyOF9AWhk3NNtxAr/SZvZXhg2m6rxaIFnBxPIXF9RpLoY8iffPQHoZOjSiZwJk/PsLoDVwsMuc/OYDUv0CtRE/1F7KKtdFL/YU0mZKSNcFYOPOLkDZuIvNMuly7G5heyMEbI3qYnhNGiWe64RWV7rNAh+tCWtUXASSedVNoAE/OLTZfKJXePOgNn75G/thmLFkeIvXFP/2OOFM1ASD10hL7qE5kMmhPMQerjBbaoMU6NBW1Sd+R4DtIZdVvMaKM0CYtcc8l89Z3esB2DcFs+LGG2ci4IJAGdC2r5zdgQMKEiboiB3ecLdcZivwaPsw39yuJR4nVhIPudpcdQIV3DnvHHA4ykI7M8hr5DDoTk5f/VeaDa56ddv80NPFqMc2z0mouQRykHHtrSlnt43njGGKlBbUIyLSTgwMh2td/f6Nmgsobp87D6Mky72vWNgl+vtsLP0+9A//a3w7Z12PeGwbF+R34tvY95wN8sfMgT8ek3L4Rs681zUXa73FHml15jpR/uohr1Rqj2u+22hry919X+UXHseh8GFuv95tdhdEY5nl5z11x1Q92DcBsHDlnG9CGQBHT6ZJItSgRGQgDxtJkrdif7WPiQp0vuY3hgRip0EV9eqPMZF7FLWfWICMgD5Wmkw/02JI1YbL6eCCQCU4RAEtApEkY2JRGYCwIIG0MtvUBI3f87ukUITlh3FK/PXOof9zft3Lxxl5/lJQKJQCKQCCw+AklAF18G2YJEYN4ICO3JEbTLWg6anFpH8yxvj1Ch3D85rR65f8ubB3d5wzzbmwgkAonAYiCQBHQxUM86E4FEIBFIBBKBRCARWMIIJAFdwsLPricCiUAikAgkAolAIrAYCCQBXQzUZ6ROR8jYfR1X8tVn143SRTmLwq6+t4N0nI97mx0R4xw8eZJzefqVYeen0LcjiBynMi2PW2AcJeUYFzeiOFZpGh639zj/z3EzXWeVzrWNjoWxO1e5XY8zVV2h6EgfR9D4GeYZVX/og9uCHMdkY1h9oHhdX4wdZys6Zqd9Y9UwbVvMd8bR/nGUMQoGrvt15JCd547uon+OUnN+bFx96RgoR005zss5nU5XcLSUHeqOgXPk2lJ6pPbATE65I9gcUZVPIjAuBJKAjgvJJVpO++DuucBgx6vz+JyJF7fVjFKOcwwdBu3sPueQtp9e12iOUkevMhwf4sxKh6k783PYo5NGqTveRW6cd4jAxW1LdTltHJyv54zIONB/LnV2fYM4IGbO4Ox3nFTXt84FtSBwLWmvu75Hbad+O6fS8VZx2UBXGY5hcpaicxbbV472q3MU/XFeovNVnb+I6MSZlF3lj2PsjIrVOOU5jvbPtwwYO5sVmYwb1QbJ0rmY9MRmN2feOtfSmZqOgSJrlxZYDDt2yBmjzvV1GD5ZLtSGvkFjexxynksZzmR2aYWzQ7XR8XD5JALjQiAJ6LiQXKLlzNeAjAO29m09kySg42j/sGXE8US8ue0bmZTR7yrMcZE99XTdfDVsHxbiPYer8zi69cYNVhYiXc9cj3cahYDyrPEadcmn3aZpGDvzkec42j/fMnpde9lLz+prWNvnpFoI81pbHCGgbvaiV7zm4xw//XSz19heiHEzqEyLaxcBuPxjlAXboHLz74lAIJAENHVhXgiEAeFZ4oWMKx7dqOPWDd4GXkm3o/AOCbU7HmiLLbYoq2nG2u/dDOReayGuU089tXgSXV8pvK1cN+a4zcX3Qqm8F7wR3rnooouKx8mPHdNuAKo9kW0Coc28VHZaq8/qngcTQXF9pnM1heC0x40yvCt1Gf7me+Fe140Ko6rPrT3ajhC53tJVeMLyvCze86hbf9zS4nt18MwJwcYNTzwN/i70xeMZ1z/y9LlBx81KbtvRT54Zj2+kQtQ4OFieB8dB3sqq2xIeF7cr/epXvyo3ATn0vQ6Lw8MNP26+gQksyMAtOvrv1hmGmYxd76jPPJxCltqlTn0VtiMn/eM5ZdjdMuMWLX93I4ubicg2+jpseN6ueSFstyS5ThLOcQtWW7GDgCIXTgto1ydtQb9c3yks61B/JCVkz8Md7affUhzoz4477lhuiHFwuetF4c5g6wM59tLlXuTL791gxLtHxmTtViG3E7nx6Ljjjit4+RuZwJOu0WfXYjrA3/d0x+HjdEzfXEe70korFY+flBGPOmp5rrrqqgXDXuOgxrTdfnokJYfnUFvcuhVpOb3GXF2GMc47Ts/pYk36tNMCq+4nGcRVq8ae6IlbyupzQ0PPtcsCxftOVhBSRjjh5EYvem0e4klHQmFL590qZUzpB3Loat1LL720zD9u/YIvnWjrP72pdUkqBn0z3ox7eh/y0g+h/l5je776oD6eTOkv5jlXnJqjpOfop1uZ9Kk9F0TEgN6JuMBW9KU9d0rvOe2008rlF96hn/Qf9m618r36/Qtb9XhHJMItYsaQ7/2o03xgvhg1ujIvQ5YfLwoCSUAXBfbZqdTkaHIVtnLln4lVruWBBx5YSCNCIbRuAnN1oN8LWdfeB793d7JwsSvjlINk8SKZkBA4RpiRMEkrn0FwULUJ1PWJRxxxRMl1RHbbE1dNHhkZhMUVcIwxb15c9enmIPWbPK+44opiYPRN2xgiD+PtSk19QnYRaAZKndrLA6d/rhYUEnT9p9Cdq/qQEfllMGBQ3fuuPnXUd10zlAiHaz3PP//8Zfd5I1A8MgyI60vrm1PghPDVOMhv05eutsiHQ6D22WefckuKCd890chKPEhIXFmKZDIi2go7hAauiCbD4/fapl/a55o+V20iAxYnrjfVFosHOMPdu+4jtyBxiL66vKtdrjEc5qE73icPixiy/fSnP73s6sa6jCCgCGG7PkSC/OggA0jHEHakM2Tv79qPWCEw2267bblG0O8POOCAZcSGvMkO4eZB6tJlWPTz/iFiBx10UNFx5agTwadrl1xySfm9esn4vPPOK7qkbWTjb26DYux5r+gxws07q1318VyutqzlSV7622sc1CHouv36bJzGZQiRF+7aTISya8xZMCBhMKaHiAnsg7zXskOY2v10yxcsXNsZ17zWtxDRa7qmT/Ahf+NRPrAQvAUDfbMYNp6QJe2HExKOEJlT/NBzdZiDpJ6Qj/GmDxYAtf7Dzhhv65LvYj6xADNG5FUaC+TTa2zDYb76YH4wvi1ILVrITvvhYU7smgsQRli47hQ+SCo5tedOGFh86Jv3kFyLIHJ/+tOfXrBGNs3rxqvvLc4s8OBt8W3hZkwhs+ZXf1tor/Mw80u+s7AIJAFdWHxnvvS2EY1V88Ybb1w8Q+4t5kFjgHgvGGMTYP1EGI1BZWSRzAhF1WFTXlREiTFAeK3sTVg8I8hQr1zHmoCaUOV68ZIxprxwSJAJj/dO+M1d4h4TJ6+RO93dKOTv6mRYwvPovbr8dlu0iVdUWYwIbymyYgLWT567ro0qiC1vA8+K8pGRwIZB6AqJtevu1RaTPmPHEJv4EUGGieGoQ8cInf8PImNBod11nywkuvDn/bChg9dHf3mnlFW/ywsHg+hPrQcbbbTRwLGjDnIhT2F3egYrhg5h6+UB7aoPwYG1hQISgzjBn9wYXU+7/QxkHJqPrCLBtS60UybaKQD9CCi95Jm38QVJQxB4sJAuhB+JjHGESFm0IH3Cxd6xQCMnJMdmGuTeokGZ7aeWp4UGL2CvcVBvEqzbb6Fk8xXCR668wDzvCLBQbteYk1upnRYqFgVIP89nrzzLrn4GYSWbts7AEMEkvxjTdQgeDrX+teVR6yqPM50y9nn59NdigFyQ+Hr+oTNduqSNyoi21vWZF+u2tGU0X31A8ox5cjEXW0zydutLkPL2XGCxUrep19wZcrSQMB7D691OCUJULSLgY+wap5tsskkZ/3RAFMHi1T33efvVwOlvJl5IAjoTYly8TrQn7TCyJhLGhGE30VjdCrvwVrR3ZA9LQJEu7yJxPITIIU8DIzQMATVRmmyFfLzPsxR1I8y8hzyYsRGKYeZN41GyalcfMqAdQp0RJh6WgAr/MYg8IRF25glpT7Yw1VY/DAcvck3O50tAeWF322234mFQvyfu4K6NP2LKYEilgDdcGBFhyCDVXQSU54Nx5tVF7HsRuPkSUHjqCy8jb7CHzBA0pKutZ20CWOsd8sY7Q5b0AyEKb1o/+bbLHBcBRdgQMnpCNjbJkBkPtdAwPdI/XjseIws9Rr0mAfoTXi/yEu4Ufu5HQKWzIEm9xkGNaT326QRdsdggi8BFKoOFSNeYQ4YRIB5auih0b5zxiLefXv3sR0C1T9lIUYzpuRJQ6QxSTuhVnHahnzzN7QWYOrp0iZfT3DEXAjoOfTAX77LLLgVjBNlinp4jmV1zgYVDEFCnRvSaO0OOgwhovdBpk38LHxEXCyapEaJSbnbLZ7YRSAI62/Jd8N61CaiJlzH042iT2KEspG0CR0rbT00EhF4RCuFxXkpeH54UYXCkVs6W/2ZsreiRBN4vq3cTHC9e+6lJAQNickMqGS+eBRMnYqw8K/HwLlqpm4QRAUTHw/MqnMcba3Ju54cylN4Nb2w96cp5FfbivUIi25sgot3qhat/I6eW9yE8oEJ8DGv7YQhrHHq1xWLAD6OKMPQ6+kp4mdeTwfUuj4j3hSbDk8sItw2wlAheNJ44XhZtihB3/a7+hxckFhdhoIXwkCGh0F7t41Fm1Gtvp5xh+gG7tqe9fcVnrXc8XMg1Lz3SVD9tAioU6z06ynCSt7QL+l6/G5s4unR5UAg+yDQCyQOvj3QXCeWlZfR5BJECpBCpEUolI/3ghRKCptPkJTRq/HV5F+loyBMJtGjoNQ4iT1n76rHPW2zBpCx187Spz0JN6LZrzPHEeYw/+ojEWqTy9tdHuvXrZxBQc0b7ZIjIDzVm/x97dwJsW1XdC38igjEawdgAGpD4AAlGYvSKTdBIRIOAKdHIEzViE4yJqQdBY4p6aKVRY0Owg6ggAcU8YmyJMbENQVNBfWJbokFsIir2EoMtAl/91v0GbzJZazdn733O2fuMWXXr3nvOWrP5zzHH/M8xxpqDDjH/1izSRT5aEjTKAsrKyVNhHXLZ16XP09AnSyz0vC3kh7W2zwI6tLbnIQ+hi82N9SmsiR6lq/t0QXu4GtKd9TyOsoAOEVBrnQXf/MUapV/79oqFb2jZwLoikAR0XeFevcbENdqwxAuxZlBoTtY23SiIApcmq8oee+wxkoBSzEiaDZ0SQvCQWvGWTuFcYMgXFzjrJAseRWnDRJZsNuKNooiRo2BZYBBJJMFmhVTZlChFbnVWSZa+sCZ5nwvasyxOdR3i3Shw46UkuR3VjyywkiLJiIiPCyK+lCsVsUEcjInFlfUEedDnXXfd9fo+29AQDu4p/RT0zwpqA/TBiH6qW8xdbZFCogIH71LqQ32Blff1Ba5iQo2lvufPJmrs+iI+T1ueRTBhx2UmJlZ/WS6QHZsa4hUE2YbK9Yv4ICTG4lmbsPFz/R922GEdLuJoETN9EF+pf37OclcXxIo1x5yILdUnRISVCNlCEsLipn3F7xByRK2vPeEiQcq16UMzblv413Nv8zZubZp/JNq8k3cfdcRmTNbEJw/JsjYivIKsGG9YcWOsyDT5s3ZYLq0DGFoDPkZS1C9mE9km2+YbqRerSE7D6sVVHO+0CxBxjfnUL4eyvnVQh50ItfGBmr77Y/0gH0gWUswKjayaT4eEvjXHPc+yHnWYS8SenoAjGY4yNE6khQwhUD6mgU9cfUUXWSsOsp4j68isdWJ+/Js8+ADPuMm1uWa9d0Akpw6qfgZfdTlseBYWEdJgTdbyj+CqQ59ClugveGgPCSY/DkDWNGv2uLUNh3nIA10sTKP2EDjkC7OpdQH5UWDLJU7f8ViMm0dY09uKuUX0rUf6RrxryIcPvxz6ybx5E6cuhIW13Dr1u3TDrx5faEeUBHT153ihIxSrSNHb4BEDlq7WyoKkcgFy//RZYCIO06YTcVxIpQ2irc/PnZJrF6kBDj3fN3iuZURCqT/kiXrUbxMb9RWm8bJoTnPvp7gxyh+hYwU1bhYtm1QbB2rs/rR9iL5TzghcW+aFg3qjLX/bfGqLLUuZMoSRd5AU+E6D0UKFdUzl5NjXyGQ63KvtK2Htisv9++R9ljlZy/jNudJnUfdxiM3dhj7qTtJ2PmOdjVsHdX9H4TdqzdV1eE5scl9fh8ZpvkLW+m5PiN8PrZlpMJ8Ul0lkqW133NqetJ+j5GGojmnmZ0h3Ttq/vufIH53aFwo0S7357uZGIAno5p6fpe8dRcyCw+I3ZIHhimKRYEFhKVjFYlNlFWFtDRd/Gy+7iuNetTGN++Bts43Xh3NIchuOsNn6mf1JBBKBrYdAEtCtN+frNmJuOG5JJ2bxYUN3O7o+hpWUe2fS+x/XbRBzbIgb0ccuXKisMcbN3STcIN1NcwR6gVW1cbULbGqmqoWeCKtwuOP2RUKzJAKJQCKwmRBIArqZZmOF+sId7woe7i8xREPuP/FHPlBiHV1l8mlqWYN9rCE2UxEP64vfZXFRr5B4rmkoPkRxoFLEmIovHeXWXlMjc3rp05/+dBdP117MPqfqs5pEIBFIBGZGIAnozBBmBYlAIpAIJAKJQCKQCCQC0yCQBHQatPLZRCARSAQSgUQgEUgEEoGZEUgCOjOEWUEikAgkAolAIpAIJAKJwDQIJAGdBq189kYIiGt0P51reiJDyBBMvgR3n6S7Md3VKU/wKhfxrz4Gcf+nOxrnXVwX5a4996G6V7O+w3PatlwJ5Q4/1w+5s1SMY5YbIjBPvBeFrQ/+fHgk7noo0cGi2t6Iet3F6eM+HzG6u5T8zmPNwdGdmbKjrXVt0XfqcBWWO2Fd26a4EF6MLn3p+qih9Tut/phGF/fNFQzdF+tKprhLdy1zqt/mxL267v6cRS+tpf18Z3kQSAK6PHO1KXvq0nFfcctAJKPJuA9q2uwam3JQc+qUi6Zdpu6ydqkU51FsDh/84Ae7D7buda97dZuba51cRj5J/vS+Prgo3CbrpgIXbPuwZigf9zzGsNnqME8XXnhhd5l6372r88Z7keP/wAc+0MmCK83GHQgX2Y/1rLu+Gku79ZobNbfj+ojIu59X9q+1ri3vSp8q1aUL6O94xzt2txL4mE3SChe+D63fafXHtLrY+Ft86nztaz3AyDMvg5v7jZHiIN7j8M7fbz0EkoBuvTnf0BFvJQK6CKAjfaTMSG36yrVukkiLLEYuybdRbrUiG5aMN5E+tR7/IvDeavgueryj7mYdNbfj+jUPAiqjFtLp4FgTUJZPSQ94Gur88OP6NO/ft/jU6TLXQkAj/awsV3Hf8bz7nPWtDgJJQFdnLjdkJBSsPNIsn9IvunrJ/Zbclaxofrb77rtf37cgoFyEXFQsTy6pl85TGkXp69xZyGrAvcZKIM0hKyI3f5SwBEoH6Conyk6OZnmnpXu88sorO+XuFO6OTWkP3eEoZagTur+lnxMSIP+0kAApH2Uf0iekTLpLLin1SNUoBaMTvQ1PykBtyHXtOWkS4WB8rJOuW3rkIx/Z1SXtHDeUbFBSI8rp7n0WKtYa+c65rfTP7y+77LIuPEEqSKXOTc7iCSt1H3jggWWvvfbqctMjpPCr+wR/GMJDXmz1eLfeWIxHDm7pEF2ULxEAPN3h6gof2Eitqp2+evTbM+bcnEi5J40hK+oFF1zQjV3qyybizasAACAASURBVI9+9KMdPubonve8Z+eG1K75IivkxPswEA7Aos59CXPts8y2cy6/uXpgQsakAJRWkgy63kpbYX0xTi5GrkEyBi+pR8mtVIrGJo2j3PVkI8o0eHtH3WTKe1I8aqO+Xgy2ZJp8weof/uEfupST5BcJJqfRN6kb+/rsGq/I9y6rlgwyUkFKcsDyZO78nNxP0hbckC3yCQ94C6t573vfe/18Trp+WtJiztr1gpzICkY+uMy1hegjaJ6X2tb8WxuuKjOn0uJaQ+Tj0ksv7eb6mGOO6WQ5CKgDFNylIyV3hx9++A3mlnUb/u5HlRnKWjdmOoz3xjoPuSSr+qIuYS4Od30ya+1OUkLvhQU03qkPOPX6tYZYSWMsLKXjdOu0utj4WtmHzXve855u3UliUK+/SGdrLUupSZfQ43XhTZFa1BqSYtP6owOlypUClW6XEc+cjapnEkzzmeVHIAno8s/hho4AAUFcKHdK3CYiq9Fd7nKXbkO1Cft3lFDE7v7kJrQJyDOMhCJzNh0bFEJCmYlFesYzntGlroyizdikEDU5nF3wLg+5dJ6nnXZaR1qd5sWb2qxtsJ6VmxjZlC8bafQsgkCZvuAFL+gyxiBTNnAxTHJ0v/vd7+7cZtxpFCrFifR5zvvGKZc7HChbOCACNkiX6yNCCIYc18IVpEbkPpczG1EzRqkdWUXUYVNUh01SXylvxd2qCIWfc5nDFhYIC/xOPPHEjoiIuzL2yHXt4nt1mBekV93hYtemzVb7/tggkSiuRwQPEfAzsXBtPTCSG9tzSLUN0/zBhCX1MY95TJeb3tjjkMDS6lnufpsqtzeiiRhqn0zYdF/96ld3c0gOjM1hoW/O1W388kjL921OzzjjjA7nmgwhbYgEWUJ+/E0u9FN/EXUkHNGN96bF26HDgeWUU07p5gqRkyfeYaou5OD5z39+10+El+yZH+85fJinOPj09dl6QspgCxOEDOGCE9m0BoOgTtqWXPPWhIMGWScX5tKagjHiN+n6qcfqQNW3XhwIyAfSrD0HSTHI1i9yScYdKvzM4cmzBx10ULc+3MdqjCHzyLy5I/PWMgJkzVk77dzC0+HPs+Yazt6nF77yla90ngC53xFL6/B3f/d3O5I2JLNwvvWtbz1WB48joH3rl06JsVgr43TrtLoYji0+1qJY2nb90Rn0oT7BBFGVRthzZDiK2Fb6DIGmFxRr18GYHJEr8bXj6hkLaD6wEggkAV2JadzYQVD+ig0srFVHH310t7m0yrnPBU+J2wQow7e+9a0diTrrrLPKRz7ykY4YsGLWhcXE5ijF5z777NORMH9sIk7pNi0EK3LMIzuIBmWOSNnA61gnm6G+hyWqdemx0Pk98oboIHYIDdLL6nLOOed0dQYONlSlHWtbb7i7kDjK3MXmCBeybHw2AuOrS1hMtMEq0/7fuzYLRI6FkeUK2dlll106vJAkONXkrO1XXYdxeb6vHpsiazISxDpdv4dQBTlsQwVYmpBXhJaVFSFELJABxMrGH30MTFnA++YcgUcYWGSQF+QCiepLPUlGjN9Y1HvmmWd2GI5yO06Kt7E4WLDqn3zyyZ317M///M87Ah/yEPNYuz1txH5vPvxtHMiWA4a+DfWZzNr8ybq2kUMy387dpG0hWLWLuE92J10/rTbqWy+tfLD0ktuaODtskQPrr3VTI9ZIq8PfJZdccj0BJYfGgQB5p53bUS5nByDkKPRH7YIfJbP1AXtIE48joLGe6/kjxzEWpHycbtX2NLrY83349K0/hyRyiUw66F1++eUdEbX269CfVm7a/4dObuuhA+lUYQmKvYPnJMtqI5AEdLXnd11GVxMvGzaLGkuDDYSVp7YA9RFQSpAVE1FihWA1snlThNzirDN1QZgQQlazIGg2ORZFG4X+cF8GeUBguZ/rDbRWvOquN62WkNV9ZhlBDJEeJCDI3iwE1CYLM8pcfSyJvpplfW0/BpqUECGgNmgWQXjAhXsVEW0/FBtHQL3fV4+vd7l7pyWg8ObudsiID2W4YnfeeecbbYghWyxx7ZyHTLCy+R0LjXAA1rP24GNjdxDxh8ywmsamPw8Civwi+A46LNEKaxyXYzuHLQlq10+QLSRtqM/qJydIgecjje0oAqpvQ21NS0BHrZ96rbKc9q2XloD29TuIUB8Brdt3UA0L6CwElAXaWg/9URPQUTI7iZKdlYDGIW6Ubq0JKNkep4unIaAMCrwidDTvjQLrNuRiHAENTNt6vEeeHdyUX/qlX1rIzSGTzFU+s34IJAFdP6xXtqXY1LjSuU+5npEz7iyEB7mL0iooFkvK8ogjjuhcalyX3hMPxYWDqLQbODKkDa5KlrEoCA2XO6uIDc5pG6FDDribpiGgLFCsadzASLETOusnkoPc6DNrXbhyJyGgbR7xehOFC4uc8SDcQ2lJg4AiHCwRrcWs3sj1j0XJOOo40lYQxxFQ/eyrR4yguWUFFo/Kdc+ywZItZALJs3GxnnDNmTNhDObGZsZVx1VaF5atsHzZ3EK2HEr65ty7YvPInrAO8iLusi1IPmz8LTxC37QfFlAbu74hwnWZFG8knOzBQD3kfqhMSkAR66E+C2lAmFjGkFRrRjjDWgmouFwyRd5ZANXPwgVz5IeMTLp+YtxxKOxbL2shoLwE4q1Zha1H+sKfWn77CGg9tzwgLMfWhH4hQuEVCNc8/SHshIeD3DlMj5JZ+oEeG3XrwBABHbV+awuoeNZxurUmoJPo4iCgNT5D68+6ithkoVJDt2SMI6D08CT1rOxmmQO7AQJJQFMgZkLAnXusgSxsYtIQFW5k8VUsZKxB9R2YYoCQQoQE6aSwfFDDAhNKzcYrUJ1LVo74tiC3cT+ftuIjHi70iHO0edrouXJsrsgB8oF0+PhDnCTlz2oqfo7VDPmguG1Igu8f9ahHdS5iRMhGZHNmdXXNDRevcdkUInYu7s/0f8H5ru/hWhar6RomH6d4HqmykeoT65D3xEgZi8D9GDMrKDcUa24UG506ER1uRhslazEiqL8IE3KHLCBixutZVmAfKfiwqb4SyoYAZ5uuedRXbnV9REQQHOOPNut6EB4buBhZ8Xa+gDVmMsDKiKybA8+RD9ZS1nCEFHlFItRHVoRacOmzIsa8bNu2rXuGhUtMJ3LlYFDPuTHDR+yad22gPlzpI9nc/mQEUfDRkY2Q61q95MWc+9iMLK4Fb1ZahxSHB/0SJ2cO6nsQHYrEFJIDc8Pqi0iSLXOIuCN8DhesQNZP22f1kV/jgRGZRIARNCTcPJo/cs8KPklbPA0+PoGzOTcGBz0fpbGyRpzkJOvHO1H61ou1zTJMbsk3eSUb1qd+I1s+ziKT+kOWyIzc9vrmkMo7YG2Td/MubMe7PryK+GhrmSzVc2uNm3dr3r+FcHD/a4dckHOEUjiM3wsJIqMOw30yS5eRUf0wB9pvizXrUCXG3LgdWs0Ny64wGYfZdv3GB3GxJsmTUItRunVaXayfDqmBzyGHHNJ5YvrWH13APQ5TWDhwa0+/ya5iXqx/80r/GQMsQwdaW2TaQXxUPTNtSPnyUiGQBHSppmvzdxahpFiH3L3II4Xs9yxXlHxr7fMlq3g6pNAGMVSirdrVyYUjjkvpq3sSBMOiIiaMlaR1o2pXWcs1JX3ts+ggo+KqbLSwCde2+NI2DtTziPwk44O3jcM74eaeBIM+0j9Uz1VXXdU9brOpQxL8LH7X3q/pdzF/5rjv93397JtzzyERXLbIzZB1hkXOn762RvVzGrznIX/1uEf1eS3zOO4d+GqzL3Rg3Luj1uks6yWs0Cy9DoSTyH3dl3Zux82n55GpPgzWIrNrxa19b5xuXevzo2S/rZNs0D1D4SWTjnVe9UzaXj63ORFIAro552VL98r1H5R/34ck6wHMqHsFF9E+4sl1zUISHzSwyrHmiuWsLUqLaH9edbbu33nVO64eJJsVjDu2z2I+7v38/eZGoI173ty9zd4lAonApAgkAZ0UqXxu4Qhw6XBbIjLcUkjoRpQ2VnPRfWDZQDa5U7kH/Z/72l2W3JPLkpXIvHGtCSuIO0wXjR1LsY8XWL1ZyIZiZxfdj6x/cQi0cZKLaylrTgQSgfVEIAnoeqKdbY1EQFyoOC9utr5YqvWAT0wkQqOIWxQLNioMYF594hZ0vZS7T8U0soTWd5/Oq51F1VPjhgSKz2s/6Jl329ykLueGnZiz9ZineY8h6xuNgHAd94iKL1bERce9uIldIpAILDcCSUCXe/6y94lAIpAIJAKJQCKQCCwdAklAl27KssOJQCKQCCQCiUAikAgsNwJJQJd7/rL3G4SAL/3dD+iqKde+1FftrFeXxD2Ku+R+ntcX+aP6vtFjlmVI+lP3jrqWxp+1FOlSfejmuiZxo3VxHZSrg3xVL5Z1kjSL8b6PZdxm4Cobd8+2txfU7awVy2naWAs2o94hb667iivQNkLm5z2mrG/+CPgoUDiRO1lH3Y06/5azxmVDIAnoss1Y9ndhCNjckRP3VvZd1eOKHffciXGUDcR1Ue5sdC9onY5uYR1sKnY3o7Z9KT9O0Y8b26R9Xu8x28zcY+puVndjugLGHafuHYX9WkubNrWuZ5ZbEKa5CWCtWE7TxlrxGXqvzg60XjI/L9ldKxaui3MHqFz08tMvoswyxlneXcRYxOu6V1UaWteytZnXFtFm1rmcCCQBXc55y14vAIE2Q03bRFwH40v1Nr/5em3Gax32uLFNWu96X4nTZpDpS+U6ad/r5zYDAV0rlluNgM5LdtciJ95ps0CttZ5R780yxlneXcRYss5EYFIEkoBOilQ+N4iAr5Dl4OYeZSWUacidjK5Rcjm4E/BTnvKUzi3DkuD3st6wLMgE8tnPfra7vF6WD++7BknGGCdoLj8ZarwvY05YxKTNYxmTypGbVB3ak2mHG1XmERk6pLbkCqqLa124WfWFG1Hdu+66a5ehRoacyEKy33773eA9FisXxcvcJPWkVHnHHXdcd3WS1KGyGUlTJ8uRq5P0Q31XXHFFlwrTu62rXMpDGZLUDRebiXplJ+FaVxAO9ajfl/kysxizNl1DJAOVS+KNxxfCX/ziF7uvwyPlHfxHjU39suXA3lfGMvoILzB+92qaW3X6nSxBxjHNmI2fWxp5ZD1mzZSB6uKLL+6+cDYf6ozx1qBz+8q2AhP94taWacUtAW4MqMep7kkwVz8Cqj8y4sii4+YF8sfCVVtA4ez/5K2dX/ILGzLsOZfgK3EZv/kkv56TEUku9rrUB5o++embd2uiJaB960h2sLZ4TojA29/+9i572AknnNDdtCDzGBl0cwEZ6hunMZpDMkJWyEd76PLF+ri62vmRZck6vuCCC7q5kBmJTGjL2nYLRS27MJTw4KKLLupkUSiFLD1uXDA2l6rrvyxRe++999j+1BjRLebBH5Z2a8n6NibZfPxxJ69Uuea1xtH6JouwiTVIH5HdOpMZmZOdisy7/9ddx3Rhuz7JU6uj1MNDU4/ddXV03ZDesn48T6daz7Kc+du9w+ac/PImyIRFN5lDz9br0poLXWOdeIfO5HUhF24NsW6kbaXH6T7zSe/QlfYAGJov68h7ZC9klDyTO2EvZJAOh792a+xyC149BJKArt6cruuIbGrSxUnPRsFQRpSLfOBIQ6SppCgpFb9DJBBD8XeUL5c3hU7hyj7EpUyRy9mMRCIGCK13xZ9R3BS7jUj+dMrUPZr3u9/9umcREykDpbxrrzLiHpL6EGlz1RN3rpSglLA+2yCRE2S3Jouu/KHoZWeKVH+INyKmb1ImIjJSJCKRMn0Ys/R5NqRIEYqc1Pd62vSMWbyhy9TdBUpJywQlraQNRDyhvsFC3TZa6S6RVjj4t/7azN0d6kJ76SuNTZpNm+aosREY+MNS+kNK3wZuPm26l156afdz47HBs/5OM2bE7OSTT+42T+OXLtJGBxdE292v0kiab6ShLh/72Me6POfSM5IxJNMc2NzacdrwJ8E8CCgCccYZZ3SbJ1l0jZN0kLAjA7D+3Oc+123GiIgDFhxhQR7IgfEgw+YdWTImPyNjNvjIed53P2kQ0D4sEZSheUewguRaY33riEy08atkzGEO0TMf8tWbXwTg6KOP7ghEK8fibuFvjSMMyIQ5Q5j6rP7I5FBdQ2si8s1bk2TLoczf2oVtK7sOXe7H9XuEWDiMe3MjkYMc7g4p1pO1NtSfNsGDQy9c1AU7eNFT5pHesU7JirH34egQaM2ZH/2nG2FVFylGyRfSTH8hhMZSj9GB+fTTT7+RjlInGazHLk0rQjikt7SNUEo5S7bpOTpZmlVtkkuHP9ipy9gdxtt1Sadq1xp0CILdWWed1b0XOevNhbUu3SYXvDAm65Ee8386zVw5fFpr0vginVKZWofet86sI22pJ8tqI5AEdLXnd+GjkwfciV4eZIqzts6EYpKvnCKq3acuKkdyEDSnakTDZogwyU9so6MwkcBwl1KKNikbD8slhYVQahdZQAApRQqeQmYp7CtIn/tGWSwoetZM/VNH3W77busybf9fj51lgOWBkrXR2wxZ/mJMdd1tu3HxtvHK346s2bBspjZJRBPpsDnXRAQZlR++Lzxg3NjUC6/IS28eEAGpQG34iDxrzVrHjJApcI4xODiI63SgMFYy1JKa1uXe/r/uDyvLpJi3Lnhy7NDio7LLLrvsegLK4oY4IaKIjQ+gYMIiRM7IL6s0ObSZe46MIsgOHSyfQ4kERmHpQDDJvDsQDK2jyKrVWpTdt0sekEvyyGpFZswN/Fs5dggK+RsXA7oW+dCuMQyFtrSy28boIofy2IcO0l/y5ECKXA2NrcWHzjB3yKUDD4u8Q2pfTLA2WhzhXK/BPt3j0GO8ZF//WMnJTTvGIR3V15dxa7sNIXA4cagy99pBSJFP46Zb+tZlHKwYB+CmTmRd2wip9WQcJ510Ujfsen21fa77S85Zu+lh78NPTnoENMvqI5AEdPXneKEjpEwib/k0BJSli6sbYYwPaCJXeatQQ5mxZNhMnNzbL3Cd6B/3uMd1lg8kkkuJq6wtrBKIrtO1zakmRuMU+TQEFCnXJ31HUBASRLQvIL9tVzvGgmSymHhfPSyT0QdkEXGfFwFFdhAmG42N4KijjuqsktxhCCLLDqvQKIIxasz1hhQkBjlnEVHITt+X/NMQUARxUsxbAmqTfMlLXtJZYVnxwwIqbIQljAXQZh14GytLbhDQkDNjY4VHXJFDssoq3VeGsFQna9Ek8y4BwNA6qttkrUc4WOlYkFnN4rA1ioAapzkI+ZuFgA7JB+uadb1WAmpcCBUSQ4eEzLDScRVPSkDhxSppzTnMOojwNlgbIQ/W8BCOkxBQh2Z9fetb39qFMTj8IoQOrDEfnhnSUfMgoLW+qfvM+4L49a3LNuyD7D796U/vyKc1rF/0FS/NNARUeA7dwgsWoQus8BuViGShm2VWfiMEkoCmUMyEgNgdp1aWIcqUC84J2sZrA6CkKCUWFBY1lgkut1B2rE5iverCZcPd3VpApXlkKXFS12ZtWeISZRllmeImsin3WZ7EHaqHFQsJdooP1y3FHKfxviw+QRiMieWuTRFYK2lWXBsLd7r4sFGlJfHcUvCEmbAEmyC3LwXNeogEcc8qQYi4R8OSMWQBHTU2dekH4ouEwdnhAAm1IYU1ea1jrgkf0hTxqWJmR6UaDTLBLYfYIUtD4xSnOinmdX8QS+Rzt91262ST7Pk9VyuLMOLNamVOhXVoAzE1Byym9UEnZIArE6lA9IQ29FkjR2FJjieZd/OGNPSto1rmwuqsz/e97327kAFE2xpDlFm+hBS0FlD9iI9ceDKQfDLSFwOqvbXIBwJKHhwwHQpZFs0DQqk/7bpsSRgdhPx4Ds6sk9Y/2XLQHBpbOye8DSzY1nbI2cMe9rDuMBHWPlZj9fXhOAkBZWln9XTopivJk3HCOdankJchHTVEQEet7dYCOkRAueeH1mVLQK0ZbfIksfK3t4bU66tNbVy3v9NOO3U6joeF92Y9rpObacPLl+eKQBLQucK59SpjUURQKFYKjCvSVUU2aQqechH/Q5GzrLFQIaZOva4REv+D3Ihh5AITE8pdbSMTK4SoeibiplhwxBmJzfI7J2huMzFFXLB+x33s45m+ol5ERkFqtIkAsTj4HYKM4D7pSU/qYiDrwhLiORsHZWlDZnFFht1JiaAiA8ZGKSMFnjU+m5uwA5bFtlDINkzvwgZht8mzAugTwmvD0jfPCtTnvkMCKHpE1SYJJx9xaM+GgIiyFNvMkLNRY9MnpEpb8EeqzJV+scjBUwwvUoWMTTNmfWdBZNFDHllubYr65bBATj7+8Y93dYYFJTCy0XH7sRghI/e85z27uLO+cZozxG8c5g4rZBI5JJfm35yzwthQjZ8FTJ/9X3vCDxBUscnGwE1o7vXbfH/jG9/o5kXb5sQfscUOIA5UCAs3Z5RxWB566KHdvI6ad22wUJuTdh0hNvVmjsizcPtYTz9Z0xE9zwkNGZpT/XDVF8ug9eJgZi7IGJmv02KOG9PQmvBz80a2zQE54VUxNp6MWnate7Jjfhw4xZPzKhh/6AzvGp96xW8OjU1cZH3QdPAz59zI5h1xYi1WLx2DOD784Q/v6mxx1EZ4V+5973t3+qMvhpFe5FFwwFOPww0cHYxjfdIRSGmro6xFHxvVY9d/B6Ohte2wR084aNBHxuDwEViJBzZG9ViPDirtuhSX6eARusaa2XnnnTvrsrkhI+G9osPUHeudHnOgs2687wNNByteBYc7h3OyZG8QC61emDiMiEXNstoIJAFd7fldt9Gxoig2qrDKhYXB5ieOjqWxtXb5HWsDAtl392bfANRls2vd2j7K4bqkUEflBefi8j6l2brEYxxDfeHKjHf7Piyp+4s8IczeCQXdNx4brw90EBrttm3rL6uOop5x7Q5N+rixzUNYJh2ztmIejadPNqI/MX6E3AY1qkzavoMSkgKTcfWSUaW1ztRtDYUQ6Dur2Vry1E8z75OsI/01XuOYVoa8h7iPmqdJ5GfU/IySz3GyO+m8j+ujdhw0W5msdZg61opjzKm/W5mpxzhKR/WNYRw+48Zd/36SdYlEi7n1lbuv6lmx6S+kO+JAJ2lT7D9vD0LOCooA87ogpRkHOgmCy/1MEtDlnr9N1/uNvKPQlSw2SNaqZSrjYk+XaSzZ10QgEVh9BIRYIZ0sv1FYOB2eeTImKQ5mPEos8pFUIkJufATGgp1ltRFIArra87vuo0NAuXC4WLic16Nwg7rKR9sUIhK6TKWNeV2mvmdfE4FEYOshEB/tce0LRRIGwPskjlioyqRFiBb3vjAfngjXTAl9ECKTHyJNiuLyPpcEdHnnbtP1XLyRDxsULiwn276PeebdcbFsYrbEFi6b0uJyEmupiHly9UtevjxvCcn6EoFEYN4IiHt26BeaIW5TnPi0oR1CJ8Qg+/hL2WOPPbpbIzJ957xna3PWlwR0c85L9ioRSAQSgUQgEUgEEoGVRSAJ6MpObQ4sEUgEEoFEIBFIBBKBzYlAEtDNOS/Zqx4EXJnkiiVufmnx2lSDiwJNu666cYWJL0S5/LmduJtcoSLj01YtvvAXg+s6lWliv+Dly3+ZUMSQuSJolrLWuqbpv5sIuByFScx6XyHXo2uvfAkdiRjGjX8t7bsazLU37mx0FZT82stS3I7hCiF3rYotbJNPzGscPoYRe+hrbOvZn81a1iIDm3Us2a9EIAloysBMCNhI3X0ojscFzvMu7tZz0fRBBx3U5WF236iAdV+Ou/tyvUrkuHZHpPsofa1pQ3eXYN8l4+vVr41uB8E54YQTuntZ++44Hde/NiPRuOdH/X6Sulxv455ahwcZXKbpv3tr3YnpXlL3pM4i966B8qGFTDKuLSNPtZz3jbNuf1LSqp6NvJli2vls17ur1XwhDfe+3PN99U+ik9pnXK3mPld3GccX2dP2fT2eX6sMrEffso1EYFoEkoBOi1g+fwME4tqMyPc+b3jaLB59mUDm3WZffX0pCF0ub9xrueNxPfq8DG1MQhonHcckdUU2q0j7OGnd7XPzlvtWztfaryHZbe/mnWf986yrxaFNVzpJW5PMTftMm/J1knbymUQgEZgNgSSgs+G35d/mEnLvGze0rCS//Mu/3GVD4vZzOfKVV17ZXTIcVkJEjqVH1hFfyct2wvoglaTNR55kmTSk5FOXKzrcFeePLEHac+GxzB+u8GAJYoHzflg1ZBhhOZGRhFWW1UB2FF/Jy34jg4fMN9OUloCqnwuVZZb796KLLuoyJ7mLVAYbRdYS45fZxcXKvtD3nGtGXN58/vnnd39LXarP+sYCI/tLn4vXLQPyRcv4pC1ZdmL8vh6F3QUXXFBkN5EpyP+5Xv1bH7wLPxdtuwAahlyyp5xyStdfJIV7WRF2oP8yTXGvI2xyY8toEjmb3XAAX33XpixWYWGU91vqVdYkYzJu/YWHFIkyokhKMIo0IgVSFLZzJyOPkAjZaLhpZbYy/3Vd+kGe2jaNh2y5QNtYpQI0f/rv61vj8y7Zk3VJ1h+YkW1f/eoLeWZ9D7k3FnnheQFcAUam4ScDjMxOrMNc7XVxeDE3vvYlj62ca7/+ErjGQvvmG8bWikvB3X07dG9ibQEVRiLsgaURjp/85Ce7y79ZYv3cutAfmcmEJ5AnciTBBBe4TEDWrrHpn7SecDrjjDOKuxvd5AAz/TIG/e6TV/PVFuu3xcE4yZ4/ZKGWH8/3zbHkD61OMp66tHrLOqBX6Cn3W8Il0lKylsOrT+baMZB52NA5sJZXXgYs60A6Xesg6nXbBSzpMdb0+LkvwiOTnLm2XmU/oi9DBmVagu0ka9o80FWeDXnzf3pYH2V1m0UvwcB8G4c6yQkZMr5Z651GR+ezy4dAEtDlm7NN1WNERko8m4+0iq5Dks5R+kLK3IZCsXNdU+JS5tmsQEHl+wAAIABJREFUbPJSvNkEvScGy+aFFLnTUzYMmTYo89e//vVdzCcXvHhDytydc1yo0nWyQEoH6j0xogiVGE1KUCo45FhWDe3YaGPTnAbIIKCUNUKGyCC4clbru/rhYFw2MyECLmtGQPwbIbepqIfb3v15iJm0jq5h8qyNDjmK1I99/XNnKNdt3/htqvJUSxsIoyCA+gVnbTkUaNvGZ8M78cQTu/SlsLbx6Qdy7T5VoQ7IpvhMRBcxdscrEqB+8ylejuvyoQ99aIeBemBsjNILmn8bMBJjvmGljchtP85q6b167hBvGx2yK20j0uT/sFWvou9IT9vmOeecU+TZlilLTKH5UxwA9N+Y1EdW4Yz8iD9EHpFK9SE22rL513KPDPmdFKkIMRIj9aFUlzK8tAW5c6hycbcDlDHUct6XiatunxxFelrk0GHGPPSVIKDWhcOCOTVWBMEYkO5Xv/rVnazqu5SI+iTUAME3/w6VxoewkBn3/MKSLCHf1gEc1YsUwl8d5nlIXtusVg6iLQ7Ilzr1SbuImFSS1hT57pMrB4F6bvqyh7V6y9ojFwia9QdbeNInDidyzffJXF8cOtmhj+i5vffeu1vTMIe/Qxw81etQKMaVjOiPv4N4ulfTOrae4KwPMKhlAImfdE077HmWLrQ+YG1+HKzg61C8Vr1ENoxNfx2y4SYN7az1TqOf89nlRCAJ6HLO26bpdeu6som+5z3v6RSnjRspQiptzDZiVh95jil8G5qc2k7MiJMNjEWNRcc76lCQlIj5bF3wkUXIpmHT8UHBySef3BFBxBcZkld4VhdkawFlsfAxkrjHtk+Ih42TJZTiZ2EyPpsYyxkFDScE3YZjU7GRIzE2ibCY9E3y0Pi9jyxQ+uFert2XiBu8I1Sija2zATkcwNMGynJhE91ll106QmZT93sHAyS8zVziZyzMNjXPI+FIlj82Wh9vIbgIqY89kEHjH0dA2/hFpJZVCDnWno0bkbOhswgGAfV3X5tBvmzCEcsLlxhTWEjl3UZKES3EGdGo+2Ijr9/THuwQpLPOOqsjMKygLN9DpR77JKEldfuIjDFYM9YWYjh0B6P3kAPkCvlhKY2UuG0WruiTgwY58jwLr8KaZ52xKrPGI2xnn312ZxV2sGC1R1rPPPPM7nDlXshR8tpn5W+fb13wrTz0zXHf3LRz0Oqt9v91u+R3SOb64r9hinj726HaPBmrv1kK6QIHIPJnfVhb1hvsYefndIFDAR1C1pFDc9Yng5Osabq4Xv/teNvQh2n1kv4yPrAc0+8HHnhgN95J65VfHl6s1wprL89NltVGIAnoas/vwkfXKjJECKGihFge4vfc5yxZyBfLVbhxWTUoYL9DeFg1lciT3G5IQxtakCMET51K5HNmQZg3AbVxIJlO/HWfjJlV1qZlQ2Flis0MGWE9rQloTQD0uSU17QTOi4C2G3tdLwsTq6z+Gwfigogab9u/ev5ZexBoVqz6a2vkFpF77nOf222s9VxMS0D1EzlE8uJDHJizptV1DbU5joDqHxm2kbIGcpUjDMo4AgozFncHH+5OFmMfKy2CgAoXsM64u1nRbPhIQ59FTr+NxdpgAWcp9n6QZn01ZiQpMGS1C6IUHxfCPuZXXUiZtczai0AgrX7vcGYN8kwskoCygPbJ1bwJKJyGZK5vbmsCCqdaLut1RxYdSv2xXhD+OBip120f5sBhj1eJPhtFQEet6WkJ6DR6iSfEIVAeeHITIT19BHSoXoc942U4UNQ17a0aC9/ssoG5I5AEdO6Qbq0Kg4Bw8drkxABRqBQN6wALKOUt7o+lBjlhCWVxCgsIa0rEP3kurDOQtIGxaKqPNbO21FHuodBOPfXU4o/ND/lFmKK0VhOKWiyVVKF1W6Nmru8jpHi+3WSRIy73cDOzgCJdvpo31lkI6ND4EQiuMDiy+NoIWGi5RuHRWkBHbVZcssgMSxfCHKXvQ436Z+ZXe6xm4h4VFiqEHDGyIXEt1q7GaQlozAMrs02rLlEX+RtqMwioDR2x6huT+DgyKz5XnVzxQwQ05N7vhX2wwotVFO6hjlHy1VpAaznvk8VajllXWT2RcDIPU/PsoNeWeM/6EMco1pilzfps08BGnxBIhFIbyIVxsIB6n6w5mDhQkGlxz6z2xq4+8i8mVRklr0MW0BqH1mIYY2EVFIbSJ1dBQOu5aTFp9RbvQe19aImiA3KfzM1CQIUpGA886SNrVxssoMg1IofYk2fYIvtrJaAOymRemAWrqvp5mazXCJtYq17ilSArvBoOoeZPLPQ0BHQz3zywtXb09R1tEtD1xXvlWmMx4nZjieGqE3fJgmbjQAK451gBKRhuX8TISV48E6uVDQRhEpNIidm4bYxiPVnbnK65D22ENjluXATJRqk9RI8V5EUvelH3DBdw3M8pJvTQQw+93ppH8VLoSLBN2GY5ySkbafS8jZgS18fY6P2Oy5nr1SYhpgoR9BxyQMkjyVxKPtbQXxuOjUZ/a6zEeXFrsujBoiUTiCyX59D4xTQKW9CezQpJgL8xs5CJo7UBcdtecskl3QYBY3GcNjYbEFIhRpYVD7FhtWUFRMYcHGCgHR9B+JkY3fiZ9318wb0YHwaxFLNqsFAjJfDW/4hHM2/6ibT6WKIu4tS41c11zJ1Dh/AF9embj0uQMS5fG3bUxZri6p62TaQzxmauuPEjHjQwZ+nVH/jDB/mq+6I/YkLNRcg9uSPLSIWYWiEBXNBDhXzDOvor5jPk3HowniEstM/daY2xQorr1LZ5bAlv22+xeQ4WZN98OTzFWt22bVuHa8SWImmILQLEYsol7CAVcumwSabEOsbYYYvcIu3j5NWBpU07+8UvfvF6HMituajlFDEMT4p1joi2c2yMDlDt3NR41noL4bM2hRdw+5Ir80FnCQ+Ck7G2MgeblkTXY7bG6Thyad2RJWtIveSQlQ/Rp9foCh/9IaHapBfMrTmhr6xr4S/ibckNXYNo072TrGl60EFBPC5cYcdiby5ZWa3bteol8mO9K0i/9UgOHcBmqXflNssc0I0QSAKaQjEzAggGS6dTNoVLuYvlQT7CPaoR8Xri/yhWipiyplQpfJsKa5kNM1znsZnaCP3OqXqcxTL6or2+jw9mHuyEFWxkP7hZlb4PWSbs/uAcTvK++WJRqufRz5RZL3CP9qMNbt6hcQ61SS7J2azy0cq9vjlkscw5SEx7Pdda5FwfIlxlkrnxjHfESk/Sv6E1OWlba3luGhyG5rhvbtq+TPJM/c4kMjfteOHrzyxrdZo2p8F2mnphGWsq87hPg9zWfjYJ6Nae/3UbvQ2PpYwlsP2AxRf0Q1fIrFsHs6FEYA4IsDI5KIULeg5VZhWJQCKQCKwkAklAV3JaN+eguJJ8Bc1txlrqy1kxYtxC/p8lEVhWBLjUhXwIZeAyRkKzJAKJQCKQCAwjkAQ0pWPdEOCa98W7OE5FnJjYsnTZrNsUZEMLQsAHX+IyxZTmYWpBIGe1iUAisFIIJAFdqenMwSQCiUAikAgkAolAIrD5EUgCuvnnKHuYCCQCiUAikAgkAonASiGQBHSlpjMHkwgkAolAIpAIJAKJwOZHIAno5p+jpe2hO/vceyn9pgur3Xvpkm/XxkQWm7UMzt2A7sxzH6S7D/2ZtLguyocid7vb3dZ0JZA4P/cBuhvThdt9mWcm7Us+t3EIzCJD8+i1a6pkMJJr3j2k7n7cCkUcuFS97rF0H63r19ZSQrf4qNHdo21KTFdt+TBMIoVJ7vqdtA+z6o9J26mfG9Wm+5PdOesaJPeOuld2I8oovH2c5wPUcX288MILy5vf/OYuXbB7eLOsPgJJQFd/jjd0hHXmDpce++JdRiMXWruTzgXPBx10UNl9992n6mdkKom855O+7GJkF5S7wHlaEoy0uATcReE2vJ122ik/oJoU+E343FpkCIFyQb+P6SJF5aRDswF/8IMf7O5HlXLWnaGuJCOPLkPfCkUmLIdHV7LBY5K7SIdwaTOc1c+ZW8kBZOQ66qij5gbtLPpjrZ1o2zQ2ZE2yCfeH1nnb53XPrgQgo3Rz+/txeNObX/nKV65P+TqExbjMaGvFMN/bnAgkAd2c87IyvRq1ScjCUqd/m2bQayEP09Tf9+xll13WWW1e8pKX3MjiMmvd+f76I7AWGYoUjqw0rluaprTttelQp6lrWZ9lpWMtmxa7vvGO0i3Lis8k/W5zzdf51edFQMfp5nG/b8eRBHSSmd16zyQB3XpzPrcRswZ98pOf7FIrcnWx6Ej9eMghh1yfJrHeJFgMueNduyRlJ/cZS4g/UixyNcmjLVOS/1900UVdqkDp6ri6WSDdGyonNRem33uXFSl+99GPfrRLLSjlJzd7XZAH9eujNqQBVJ+MTKyy3D8HH3xw1zcpHtvCeiNdIxIqDeV3v/vdzhLh6h2pOr0nFZ182Z/97Ge7PtYpKT3j7lOWH+EI0pG6L/L973//9ZgIUWB58Psjjzyyd1zeGdXvsNJJuchaJ2c6/PTJu9JISpcnjaY0fqxEwiLqwsKhv8biXekl9emCCy4oMGbN4DZ++MMfXq644opuXuHLusc6CH/jqn8mNau80e0ckSG4wEumK3Ojjre//e1dG8Z66aWXdikE5a62yaqXHFx++eVdOIQxmTtpJKWmlPAAjldeeWV56lOf2qVtVfcoGWr7Ye5ayzwZlVJRGkSpPKUPlXpVqIkMVNrT/9YlDNtIRfvIRz6yS42qjuOOO65Lv0gu276aI9ZC+FpfMK0JhnkmL3DWL2OTbUz613322adLAanwNlgLIRfw0RcpVWHqCilr+La3vW2RCpOMwOzd7353l7IVxuq0JmWP0odWxiWaaGVA+tT6Sir9kydcXx/3uMd12KmrnUeX+Bv7uPpCt0SqzMinLo0pXIxJeltjH7VeyLr5I2977rlnZzmFReiKWN/HHntst3ZDf/Cg9M0RzKWQpYdgZzxtog2WcOuPLpT6VipQKU0l5dh11127NKLeZymXKSnalGtdClhyIdWl/3NxC2sg/xIh1Dqsb52QW9gN6R2pTGvdzHNlruK6PHJU/54c+xm5gje9FbIGV9fukeFf/MVf7CygrN70Ov3UynxaQOe2PS9FRUlAl2KaNm8nbSY2gGuuuabLx47U2XgoGXGfFLQNkMsbgUEYuY0oeXFB4jjlk7bRIw+e9TMbOLIjP7MTPsWPwGjrHve4R6dAbQjI4KMf/ehy6qmndorbRkkhS/EpdzUFXRfkB4HgtkIixaLZqDyLjCEdiKFn6hLERX9YceRxRujEsMkNj8DqlzFRwNxjCK3/U7qnn35695xn5Ck3/tNOO60jIZEXnVVIOju/s0kMjUuubXFfff32LvxsfMaAKHoeTuKq5N82RuTZOOSzlha1Ll//+te7uERzYR7kpbYJI49IonqQLvWbU/0358i4dxAB82AziZ/JYQ1DG3s9R7DxR53aOvfccztihLjIUS08g8x861vf6tozN2RAKAey7/ChbmMyF37mb0TVweVNb3pT138yhGQPyZA5U3/bj5ZIInhkBlEwn2KCn/70p3dy6tmISXzFK17RyUgU6wPhkKIzcs+zBCKfxtT2FekgD5I2wEy/EB741ulozQf8kV84iglUp/ocGuQQRwDImr6TG8RUfxyYEEG5yGGKDMDTmmbtD3xh9/KXv7ybY0RJyEAr4+RbvbUMILF1TCLSa53SDeRO2l519s2juG5kdVR9dIC5FhIDAwcOOCFyDiDG5PBFjkatc2ND2pAnbe6yyy6dzMGrXt+IIhIW+sO/++aIzqFnjM36O//887u+1AVBM18OVv4mw2TWOjUHCNqHPvShThfoR7TpEGAu6VXry0GZnjGGVoeZf+Pow9eBTd30T6t3kOVWN9epQumo9vfkKfCmt8idNeyAhQRbdw4pxuqgBx+/c/A0HuuenCcB3bx7/SJ6lgR0EahuoTrDJXn/+9//+hSbrA02QEqKYgoCaoOuFQwl6/82OIq1devUv/dvFjmKDZGo3Zk2D5sM5S0uLyw2nm1j61q3Xeu+GqUA23fb/yNorF9IA8Jm47ABIEfIR/S9fs8GYHMJl26N56hxsVSxYFDorEjRb+TuCU94Qrfhsh4i7sgizIwVIfPxFLJvE3viE594I2mN3xsHAuF9m45nbfCsiQrLFeLFkvHa1762+1ntWq2xZGXumyMfdMmdbiNFJBAHFtc+97Q2WJaMDa5CIfbff/+uXTjA2KGHZUg/zH2NtX8PyRBLYFi+63604LTyjuyzPsXcIm/mANFvDzHtmNr/131lYWThf/7zn98RIoSWVTjmO/rVhgS0caXWIoxZzRwQkQAki1z4eMfBCRnU11jD0S/E2nqy9hxWkATW5j4ZR2zNTSsDLX61TCC5PAp984hMObSOqq9df2QUCULoyVo9pnHr3LyxBHsuiFJ9eI6DyCRzxAJrnPQROXBI4xloC33hQGJuWDiRMWvZuB0a1XPXu971BjKsH+1YhsaG0A7hi/QhyH16JwhwrZvbvre6u9Vb5sGBJNZn64J3wHIwcmB73eteV84555zuAJcEdAuRh1JKEtCtNd9zH20fAaWcWElsWDazeRBQ1j4uOZYWbsCagG7btq2zVNisuawUhKsvHmqRBNS4kR8ELj5w0ldfO9tgpiWgo8Y1tOkgTzYQG0z7ZfUXvvCFzuKFeCCvLMjcYn0kgUUmCKjfB4FkvYuPb4yX5clBw9fcowhoWKv65shcmls4IZEsWMi3cQSRVHeMmSuadQch5cqO3+kDjG1+fQRUCMWQDGmrrx8sRXVp5R0hZM0JuYzfc1uedNJJN3h3GgKKzJkvG7JDAGsbItpmDWsJaNtGEAUyqS4HPYdDBSnibg9rdhBQh0ZzgASzYiIJLJLkaUjGWTMnIQ/1M3Fg65tHuoMMT0NAAwvWaTI6CQE1R+bwe9/7XkcGHVDiYDeOgA7NkT6TCW50Mk1GeVzaGzN4IZB53hL/dghCGK0poTPmibV4nM4a0gVwUH8fvgiug9wiCCi95dCNSMf6rAkoDxWL7XOf+9zOVT+0P8x9s8oKNx0CSUA33ZQsV4dC6TvpIwYUCosW8ucEzsU0ioCyxlCgLDG+9kQsWNTipO907PfhhvJ/So21Qv02DZYCbkeuIxtm7aJs0WyVOeWM9LSWxL6PJMZZQINksRZx/UXhGrQZRt9tLqwjNlhEhaWJ+59FgvubBc3YRo1rqN82MJsOAqfNGgvEwqYjto37GFnuw4pLjyURoQuCKk5O3RFG4T0WUCQFdhFvOGQB5ULvmyMbr8OF8ZId/UO0yBJSKJSCxZW7miWPdUvohN+z9HpG0QdEipVWO4hyawFlQaznoZYhm3VfP1orZsg7t6ZN1tz+yZ/8SSejZJYlDa4Rd1rLX2tZFOPHUtfXV2QZabEWxH8OlUkJKNkT6kL2kGUYR+k7RDpwaBueQjSC+A7JuLqmJaDiAofmkaXdfE9DQBF2pMYfxLomoEPrRfvmgLxzsQvXECJDnsYR0KE5EjtrnTiEwpuFGebWel3Iu75qW+ymUAjyr68ODGJHlT4CWh+khsZGjwzhSyfDuE/vhAW01s2t/DmI1L+vZUj4kHYdhvVBmIi5IEM8JsaIjNMVMIQPWU8L6HLt/fPobRLQeaC4hesIxcPC5+MKHxqxpPgQCWlhJbAx+UMpc7ex6FB+4oqQCD+nrMRH2tQpZsTHJkkxU9I2B5sC5X7ooYd2sabcyGLSbJI2TAQJsaLI3AFI6VGwUbjo6v6I0WPpQQTEKDm52/TUiwxyo9fvsmjoC/evPiBfxuVZ1gvWJS5ZdegTt7JNDCFhmdN3pBJR8hFCKF0WRDGN6mCVspHarIynb1w+EuDyHOo3aw4i7+MiY7LRw5k1RVyZ33mfe6+vmDdjhCFrophOBwxzbbNAuPbdd98u5sxGJnYQLuaV9QZuNvH2Zzatdo4QT9Zy8w4vpJflBw42QjGWcEGeffDERa+Qi7Ci+L8PSNTBbW1jM/esdkgf67hxOKAg/X0yhICy+Lb9aO+QJJssO2QBMea2R1piLqwDsqnvrdtVDCxckRJrhPWJNXqorw4yniVLXN/cmfWVQjCxgbMqk3OHGh8N1eNHXozdXDi4OezoF2xYosRyqke/xN4+6UlP6mJX4eRQAZcgTg415KBPxsm152sZgENdyASypVj/5K9vHvVRGE0rP2194l0RHQcSMmduIozCoTLGdNhhh3V97lsv1j1yLp6bbGnDwYScw75e39ZPrT9YLvvmyHrRfwdBH+YgW/DuO+w5wDgY0EOesz7JBAvlHnvs0YW+1G1aA+YUsTMf9Cwy2jc2OoUuadcJfK21UXoHlrVuNr91EQIUv6dz6fLAm7xFDCxLNHnjcvcOvLne6UgE2/py8Is4eGEisT/48CnLaiOQBHS153fhowsCiiDa4AWec8dNWrxPObFYUNBi01iRhurxPALX545UD4UdrsVRltBJ+7eW5/TRqd+GVQfv+1BE8WFCbRX2sxaHut21jCveaV23YgRZqFmOR93BaANCZFke63CGtfRl3FgCr7qvYS1EdpELoQwtoRvCedycDclQXz/66mpltMZKP0fJPzzJaN942ramqXfcmOP30Xf/H+oDHBAgawwB9Q4ShOhwjSNKa8W+r59rrQuWMELskejQIZNiEc+pw9rktemL1RxVX98cBcb+HgoFmraP7fOhS2r9MlTnKHxH6Z1Rvxuns/w+ZL1Pl6tbmde1UbPime9vDAJJQDcG95Vptc99tzKDW9BANvL+QhYnG3W49xY0xJmr3Yp3ZM4M2pwqEO4iLIAbmFVfYb3mvWD1rt33c2oyq0kEEoEtiEAS0C046fMcclwDI34p4vHmWf8q1oWAckVzjcVXooseJ3c6l6u2uWiR0M1c2vjIzdzXVesb7LnzuXkdVMTvcocL6YgbEFZtzDmeRCARWH8EkoCuP+Yr0yK3lzvdxAAq4jbbQPuVGeycBmIzFwuncPeJO+MKXXQR1yaekju7vhx80e2upX4uVTFkQi0UsWDuCMyyfgjwbJBT8cDiul3mvtkPLeuHTraUCCQC80AgCeg8UMw6EoFEIBFIBBKBRCARSAQmRiAJ6MRQ5YOJQCKQCCQCiUAikAgkAvNAIAnoPFDMOjoEuE7lKHbliWtH/PFFu7hDLryN+OIx8mX7GjUuh9/o6YKJuzbh5GOP9sL4un+ucXJlEneo61ray6zXOha4yODjTj7xfq4qWtUySgYWhe9GYjlqzYkDdv2OL7RdIVSnyqz7LAUmGXVVlCuThorri9QX8ikdrjzsG7neFq1z3NXrTlnhM9N+Nb+RclG3vWiMhsY5qVxtFpyyH4tFIAnoYvHdcrXXGYp8lORyefc8ujtxPQggsuH+PhuEO+jEEboPz0X3rj5qM8ls1ATFhd4uqG7ThYq7cz+gPOi77757d2+lOyojZekkfUYw3DVqg4zsUPV77o90WHB3n2dHXck0SXub+ZlWBsQ3zopvjLeVt43AoZWXcWuuTYs41OdJLpb3Lrl0PZO/xRev93qbdvyzzpGbJJBztwI4EI5aZ7O2taj3x8nIWtql+xFM96OOuh5qUrlaSx/yneVCIAnocs3Xpu9tS0DXu8NtZpj1bn/S9kYRUFfeuMyZhdSl+m3e5UnaGDcPrF/u6evL+DRJ/cv8zDzwjfFvBnlrxzNubhZJQOPapnF9mOfvpx3/PNset87m2dZmr6s+iIySgySgm30m169/SUDXD+uVbYnr/X3ve1+XmtG1TLLRsKy5tkXaR9lhZAXxlbz/++Mybl82P/rRj+6yuXhHJiTWBanxZBJhrZTZhEuPxUrGJBlknLKd4F0Jwz3NjSiDi8wgLk+XWWavvfYqUsI5ibNQqEuWG6Trggsu6L6ydiE897fsIrKXGIPMQ6ylLBzqi8wq9eSxuLzxjW/ssu/sueee5YQTTujSFcpiIvMJ15z+uh0gUjK6FN97sie50JvVUQYQuaJrCyiLmtzb8PPHrQLcZbKjuBaHu5MlWZvaVo8NWNrEur1Icyg7lQw49dfv5ksaPfXKDe8rc1ZCY3LBtXrMlwwzbjnQT3Mlk0mkOKyz0tiEvWvMsujItARvffUzGMORtaidfz/3lTXszYkrgGS3EbKh7X/+53/uZAp+5o9FWNF32Yi4Q82XbEku2ScXMrSYC9lw3FkpW5Z/hzxNg28978imC9n1kXy6okhq0D558yzrM0u8TFn+ZnGGLXmV3ciF9fKO6yvZN4f13GrbQQWGsv6QK7nprZ199tmny9rTygt8pDe1Rsyh+sJKa45koSEb1qLMYizfffID71FEQeiCNWLtkid9QkDMC/mO9ebmBdmtyD4MrG1rxTOBkboksTB3BxxwQJG5iCx4xr/hRAalJDXH9IkMQDAkU/V89o3fO61s77333mPXa5/CNr7QP5I5GAN57VtnfWuT/hKuMDQeczqk3+iJeLdej0JoYv3UOg2ukW2NLJinN73pTZ0c0XdwpDeNgRwam2fcA0vXkLFIsct7ZE2SJbJobfM0RXpd83322Wd3Mi7zG3yFb9B3wjSsYeuXzgq5kpGJDOmzebOGyZN1L9OadMZ0Q5bVRSAJ6OrO7bqMLFLAsdjZRG2Yxx57bBdXyAVvI7FBU4Q2XsTn1FNP7TYO92BS3jZgMYjiESltmw73FhLJQmdzQ7gQSnUiJRSqepBHLmrPcWdzAapHBhcp4sSdIgCIqLaFAlCG4tqQLn1DbKV/dNehjcFl21IbUphBMGow9Rs5tVmqE8lBFo1dSlHpJdVH2UvTaGO++uqru35pgxKm8Cl5SrsmoMZKubN+ivmkmN3hadwyGHGnS2eHOEjBaLOA8XHHHdfhIoXiOeecUy699NIu25EYUykW68xRNmTYqUPKQSTBZiBPM4urDR3hfcUrXtGRO3OLOOkDIqHfUYxZXZ4X/6cOc+Ip311+AAAgAElEQVQwggiaD+9LHwqzdv7V6RDhXfWKUZT/HTnyxzzpExevcfh3FGkGEWjpHaWIjFStntWuPiG48DY/ZIAcTYNvndXImCJNq03z/PPP7+auT96QCJu2jV4oBXk2N+SKPCBE1gSSxWXdN7c2eikLpWm0LsyxHPTWCqKv9MmLDT/WHBIhDSw8vI9skB/yCC+bfSs/8ENwhgioQxOZDOt5pDc1rlgLsPZ7bbCGWefakVIUiTYfNUbWKkJJZsiEg4W/YeuARIZc+yZVI5JmTZNfbZiHer3U4/eMOe+TbSR7aL2Ouk7OOoOpHOzkf2id0Wt92CJVQ+Mhy3Fg79NvgUWsRwdG+qxPp1nT9ANM9ZdOoLPotFovWx9SYarLfJE7xJIOc5j0roOLef7a177WHZrpDXVHHndz7PdIL7mhd+keqV655BFN647Me04xd9aRtk466aQuZMqaJu/WxEZ8M7Aum2Y2cj0CSUBTGGZCwKb8tre9rVNSPjxoXVJ11h8KhTJERBBEJ2obY+tibt2abbal9vm4DD+sRzZfloa4GD82Upe/U3ZITVyorf82J9Yn1jnEkBLW11EWINYCd2sGufSOfmiTYkVM6rGzBHjHxmnjG+eC13bEfLbj9fO6n9Jj2iAQR3mtEVAEou5LO8n12GzePkiKOdRPZBCpY8Ft8Yy6EAIEAVY2EAUGDhrGiNgiOA4GrLAOJu38uxeVVcyBxQbEsqhtxAspk7MaSWC1aT/AMm5kygbKkm7Ds3mKOWYtQ0xswghLPd4Wz3H4xnhZvM2tvsLGwQWRG5K3IGjCHViWYu5Z2Y1ZmlEbdz3X9dzatBFU+LGmaoflr/1grO1/LXfmAtlhyYqkB60Lvk9+EP0++Q/ZgEGsodb1Wr+HbDiI6YPDk7liLWvrbvVGnQnLwbbFmMUPQUJqkNUaw3r8SNKQbCPFQ+u1Pui0a6fG2+9GrbM+bB2spxnPKP3G2j1Kp2nLgZrsiSO3TkL/RDrg6A+LJZl1QDUm64geg7X1GPqIF4k1m9cK7tK2eq6W3UsuuaQzEmiT98U8OHQ4bPIiBAFlUXUoZ8hAvulh/dnsmdpm2jTz5SSgKQPzQYDSiU3SheqjCCil7sSL9NmULrvsss4SZHOuN5BpCWhNULn9hwiBDcfGj6ggO4rNxOnfRsZVP46AUr7IJlc/ywfyHe+MIqCUrn4aJ0I0LwLKYsgiS4lT5rGpTENAjYdFBNExh4EnKxDr0RABrZ8LAgpTVlKbDSsdzMONFxaPev5tUDBhzY2PpSJ/NlkiWywuXOgsI6xndUHSuHhtWNq7+OKLuzAKlh7WQtZHZR4ElBUSTlz/+oRUI+1IeN+Bx3iDJCOCMfexRlj8EOUhAspVjrixIIXLFelqEwmMIqDGzpLP8q+/gYV1aN6H5GeIgEbfEftYQ6MIqLWNqJgn887SSVaRjSAh/p6WgBozgsRaay0NEVAHvyHZZh1fJAFF3PrWZh8BHTWeUfotDjNDOo0FnNue3jNW8+YwU5P0loC2aXBr+XJgdHDyR93Ibxy4awLKU8AVL51rfHxKt/AotIcPlmI6mMWXPqVX53Xbx3x2uaxlUQikBXRRyG6ResWnISgsbzY4VkEuaEqEwqsVHdcTS52NK0714n5aKxDXOEXJXenkzsLBKqZedVKIFK7Tsmdspk7o3DYRo4h82Hhr8mHzZgVluUKQWAJsijYpm3EQnVEW0FD4NtD73ve+nYudgvcOF1YQ3NYCyroaGzVLA2sl93EbAxqkmKva81zgrQUiFD3LLfJDWdsExE+FSywIaE0UapGsNwFzaENRL+LBymXzYP1ECocIKMJr3MZmo4lNAwmEM0usWDBjMS/mrp1/7kDtigHUnjlRWHaEQ5hz7Rgn966+1CWIvPlmbROn6h3EM1zPfQR0EnxDDqI9oR5kx4Yq/g3WCLTn+uQtLKCwcdAK1zYZclAgQ2S7ti7Vm7j14mAkZhLBHXJJWg/1eOo1B3eHAFZka8i6gyEr5Cj5GSKgDhfmllyaE8XhIeQ71nKQS4cDITVkIwgZixxCXBPQsOTpp/6GHnEoCgsoq7PfkQfWcXiYa4eTofGz1A3JtgPL0Ho1fuET1pTQn/q6qj4LaLvO4uDRtzaD8I0azzj9FgeemI8hneag7ABIz8LBnDnQrJWARtgBmYcPAsrCHxbQMEaworLU+51YziHd4+cxBu59eocuyLI1EEgCujXmeWGjpDxsQDbnQw89tLPuOf368MNmEm4ahMeJWSwcaxn3rA1JEDy3DIso5UjZOynbeBFKitOJXWwQi5zNz6bCje+eUe4dGxEyh4zanGxurFRchPrECmED4XoXM4c4UMYC3W2GyICNmVKNmNZt27Z1xCBi/rSjsEaoR5wZt7Dx2izVqV9Ihw1e31gSKGFWLP1gsUGWkRVj1EdWMM/WqSaRKK5qm8oDH/jAjrQhYzA0JmTGmMTDcVnrJwvgbrvt1j3HmoDki4FElLRNscdVSwhzWKCMxQcp6oixi0EzLu461glkXfyluYrYwxAoBIo7VjEHyJW5CYJrrOLCEEsfaiAO9fw7qARhZR2z8YsvRCzg5RDBDY/IOEAYY11i8yInrN8sbsbkMMQFqKiP1S1kQHzipPgiCfHBlfg1eKvXx2bIhT6biz55Mw/kJmJsEVckEMkkO1ziSPrQ3LKOkg/yj6izHmnTuhIzG6WWFziQO/j7w2LsgOEgRybUhRx5R/gC2eqTHySJfAVmYg+j+FiIZVwIjf6wWMcY9CvesyaEdyCrQm4cGBEnB4mYj8BI3SxgsEGQtEsO9d8aIgv+T4YQc/UIR0CkR41fXfRBK9tIjjkcWq/imJFAa9B6joMRC6DYaPrKGPRjaJ3RYfrdrk3/h/3QeBDcPv1mHSDb7XqkY/t0WsTMklf6TH8cysRYI3v6T+eaaxjRn9Yy93mNC7JKh3me9d1BkV4izz46QkLpCs+Rb30nt3Qk2fJvfacHfvM3f7MjxK1csZDDFcHdY489FrZfZcWbC4EkoJtrPpa2N4gZy2X9sUvfYFgJkQQbIetMKPa+Z9Vps2yfCwtEXMze/p6rlBWPsqw/Iok21ImITtKHvn4hucaB+E57EbX3bAxrHfsQTn7eWsiECxgnsjuun8bEWuKdcJVNKoyBt7/jXf+Otuu7V4fmv29OzL+DgffHydWkfY3nhmRrVD31OCNMwPPj5K1+xr8nmQ/PiZvjWUAgWEGRe+TBht7GgY4bT8hC35rwbp/8TIIFIjHqY5Fot5aNUfWSD6W+RzJc0DwOiOPQGPp0hbrWItsOvLBGlngsRpVR66wP23HjGaff+voyq06bZv1oy5++uz7b+Ys17PA76m5QsdtCmXz0NGpPmKaf+ezmRyAJ6Oafo+xhg8Ba7sVMEBOBZULAx00sXSyl8TFdEBfWxK3kpmw/Qlz0PCLLwjlYr+NDq3m2OW48W02/OSCwfrLy3/Wud50n1FnXJkcgCegmn6Ds3o0RaGMiE6NEYBUR4DIVKyzOlNXP9T9kX2hK+yHSKo4/xhTx4ty+QcaXebzjxrOV9JswBCFBPFbCosZ5apZ53rPvN0YgCWhKxVIhIAaLwlK4/8QYrnIayaWanOzsXBFgGRJXLE5TERsnbnmzpJOd62AHKhOu4iov914q4pVH3dG5Hn2apY1x49lK+i2wEMIgnjj1+CyStZzvJgFdznnLXicCiUAikAgkAolAIrC0CCQBXdqpy44nAolAIpAIJAKJQCKwnAgkAV3OeVvqXru6h2vRBxZrifkRL+TKD26b+gtcX9e7FsTVL6428me9ylCffEwids/XzGvpk3gxd4W6hsi1MPKqr3JxZZGrW6RsrO8W3agxc4N/6lOf6q4aigu1oy/m3PUx5G2SuZn2+Y0a81C7o7CYtq++enb9mg9+3BVZ37M5bV0b/bzrhcTrGpMrucZdou7yf88vYuyz6tZJseQ2NwZXZ7kLeZRego+5FjoVN5dM2k4+t9oIJAFd7fndlKN7y1ve0m3c7gR1cfW0xT2E7tdzd11LCtqMKtPWvdbn6z6JU3P/JpLt7kXXEblHzx14k3xEYWOSlQk5dxF8mxpvrX1cj/fgL8e3+xdHXbvS15fIiOWeS/eBuu9xo+MdXS3mox93Wbovtu3PqIxWfWOc9vn1mLNJ2xiHxbh6Wtlwr6osRe2F/+PqWdTvZ5Hdab9cb9OhzmtMtW5FhGs9Mq821CPNrYvoXQnmYGKt1sX9vO6flRBi99137+6J9jFdpPOcZ1+yruVFIAno8s5d9rwHgY0ioHVXxqUSHTdxo9ISyjiymUublnGavkrN6iJsB5NRubinqXPRz05LKKd9ftH9X8/6W9mosz6Nukt0vfo4i+xuFgJaY7UoXRiZ6iRpGDpQw8Ohm3fAWp4Wn/Wa82xnYxFIArqx+K9E6067cvhKaenU7TJhGUQuuOCCzsIh+w8XjewiLjBmIWMxZFGSLUNGEu54J2Zfu8q04f49FxK3dcvG4+Tt+g4XdLOAspy5ukRaTS5rmUHcoUg5xu/0QzYUqfy47n1ZyzXuee3IuOOkXhfWA5lHWL1cgi27k3zk7mGU8UX2G3WyUhpX9IlVV/YUGUZkdpIBSrYUiljKQW3LHuIux74QBBZP/ZT1RUYf9Rx33HHdO1Ie1hjpL2srDL0nY9FQvYgxjGTz4eKWZcbVNlxjsI9843X/hBDIY2+c3pPFRf3mxXybPxjCz4XdZ599dhcGIfOSNJz77bffjWQcCfOMcXC9sqKwMEp7KNMVEmqOZN+pLY4sLdycXH/GPISh54xBdp4Yk4v/5f5mIXr7299e9txzzy6bjy/LtetnZJQcXXrppV0GLtmY5GOXXlA/IrVrjN3PWau105dSNQY+6vk+HPUtrOCw51YVvuHqJWvH/ZTWm/G4BaKdB++bLziZV+PyrLVJfvxhlYeNn7NeGXe7RtqJIzOBBdl0cbhMWVJlynJkLcJU+20xnlY2uKLf8573dJlzzIu/9UfWnCFc+hQmoiU7mLHK1EX/sL7XuMjQ47khOTe/df+sYXqLLjE+/ZNNSt9aXP1sHMEik2RWP91qQK54SsL6y01tTfi5DFgSDZDhId2IBLbr0j2aoVtlGLPeQ49YhzJG+cqeniPf5F4bblaQLrO1YtIn+utyeWuVvg0dhlyqk4eHPNbXghmr68PoYH/cWiD8hA40D/CrZWVIR6/E5piDGIlAEtAUkJkQsDmKf0MmKSfxQBSS9IqIibSIlCVChpTKmcwdIyUci4ONksvVZi/VohR36vA75KSt24YrHk99XHiUv7R2FKKNArk59thjOxIjPZwYJWSR4rPhyW5C6fujb/osRzfi1lrdItc5QuJ56ev0U92Rk94GbNOVtSb6RPFLcYeoStWIZNoQIv+29J76Ky4Kqa2Lq0mQXs8bu36Jt0K2bDAtRtz86pGxxbs2cCkxkcu6UPI2A/jpu7EgVDY6qTr9zEYkP3jdP5twpCP1b643hwB39h155JGdq104hU1F7KZYV5spF6O5aS1bNj1pQF30LfWfeY7UojZo7YsJRCRaF76NG9GTdhDekfe+z1pqw4OxjdPYEBrzguQccMABXe5w2ZVgYlxygnMX+r9N2lzCm1xzweuL9ISstOZWWkJECwkjW8hLn3V61PPktQ9H+c+lJETKybC1ZEO32ZsvMuV33od7Ow9CU6SYlW4UMYDDEUcc0Y3duK0JZFS8ImzIT7tGvO8AURdyCJ/AQh9hI72qQ5h16CodqXnbDGQwNee1bJAbfdAWWSCPMHcA7cPFem/jK61340FujIH8kH3xwy0u5gw57ZNzJKntnwMlvM03Am09008trqELyHyfi9m6pO/MhYMkOYSVwx29Eil8uagdCuglBM3a0n6fbpRetl2X5tmhWluRs73WI4gk3SgVLlmS7cmB2hy26xRZpdfgaX2RPxi7MF6xRqUhJYttljKHG3LJ+inmE+HVXzi1smJO4D6J/M20UeXLmxKBJKCbclqWp1MUPUVIeSKMyCYFxKpFkUYmEZY3yoylhMINZW2kFJPN3QZuQ7Hp20RZatq6kTlEJJ7xPGsQpYuY1m4nGy5igTBSuCx4yAKiRBEiSMgv6+vQhwM2f0ocwbAhUfCUtf6deeaZXVyn7B11v1ksERgK2tjazCfRxxhzO9vt79v/R1swNw4bGWJhk7RJICfqrgsixLrIvS0HuWLzQ3ZtAKw70d+6PQROXTDkcnOIsJmwhmjfYQMZREwQGQQTKRuK67NxIcPaY3mWXtIcIRw2upjXIRc8EkR+WKbIkDnoI35D2WYQ009/+tMdUQgC4KBUyyBsbOAsTA4n8FHgYFzqiP6Pc6mPet566cNRO+bJZs96bsz+wKrGh2wOzQPrlA+6WLgQWpZ05AN5si6QKVZmxLBvjVhPfbjCPLBorX7jXOrt79v/R936NjSuWi4QO+TQekSqFHPpozFEr5VPBBamfXJurG1/+qyaDqUtruZrlAXUvCGHDomx9uoYUCSNPCPuyJw+BimFQ59utJ7bdUk31v1odau+I3wO/Q6BdDFdxavRFuSRdTr0KpmnO+kAB4Rav/XtVi0eQ7KiHgfaVkcPyd/y7IzZ00kQSAI6CUr5zCACFClrWhBQDwapYMFD/BQK6Pjjj+9OxqymkxBQBKCtW1012UN4uAVtsnJs1wR027ZtnQWBYmehUSKHt+e8x6KGhLEEtFZDz3OZ2wRYI/yb6wqRMxYWOxZJVp+NIKA2EZsVd6F+KEP57YOsIFbIiGLD9XU9Emcj79uYhR5wzQo3gJV3bRgOFw4f8RFY5IAfRUKEKbD8IF7mf8cdd7x+vhxYkNlRBBTGiKo/iBmr8BCJbwkoAocMynfvQOHQEkS5j4DW40AcgnTpt7qj/+MI6Kjn1SlUocWRpT7WinFGqWUs4ur63o80nqzIXLB1/1l7HQZZ8pAY61Yf+9ZI36JfDwIqbKVvXK1VNeaY9TIIaOiavvcR1po4tQe7cQSUFd1Bqw/XUQTUvLHuOrTG2qsJqPlhjfQza4OnBBGlb4YO56y47bpEsC+55JJB3QobHhuyxWpsDVgLfYdva0X9oVdrrFlG50VAzZOD0aTyl1vxaiGQBHS15nPdR8ONhgghMmKaFIoaSWMto7BZumx6YrIoNlbNIKCsdiwwyGprAWXJaOtuCShLAWXI9Uu5s25xWVGsrJMRJ+jUrh9BKsXteY5VAPmi8NXTlrAa6Ic4MDGTnkfkEIewHvQRUO5uG0+bem9SC6hwBQSexaIPI1YC7mtE2EZhDENFbBkywgIWHw6YCxZrc4XARqrDun/6bh4RTe1we+sXrFgzxY7VxSZeHwja/sBMn1kWuRvDqgdfZRQB1V84+1scsLnVh0ksoHEo0g5SLcxD7Ku6goAKz2CxR1ZZybmD/alJl/7HxypiXrkmhTwMxYCOet74HZBaHJERsonkP+IRjxgkoEF+2/cdNszpOeec07nRWcfFwJp33gMyFTJpfMYjrrdeI0NyVGPRpoycxAJay4Y15PAX1vKom1eiD5e+teldnpL6yq4hXMatw1Z2W1I5hOs4C2isPeNiRdQP6wfR1H86FHlkkRT/GWVo3SOyQhnadUkH9HmXQo/UutnBHvkz731FrKyDHkwcdlhAPU9GHOYnIaDkzvs8MkOy4hnW6knlb903uGxwoQgkAV0ovKtfeVgFuGW5mRADbhonZmSFEnNaF+eFXIiDYrVjgaF8ECBuYwrNhxbIj81HXZSSzbWum7scEbJZ+cMyyUUqrlQsI6sagiu2klUN8bAZi1WiSNVlc3eNE3LIDY88I2C77bbboDLmJmMlZS1gRdBnlkMfsQg5YK2NPrGkctmzGiJH+iL84LDDDuv6JIYOGfBxiL4hInWJeE3jZJVEdIYwYi1i/WH5hB/rGdzae/kQaQRazB03nOLDG+0jYjbRvv6xbIYV2AcRxg9L40XSjAeGNkTz7dBgk+XmZSkVp1gXm6oNEaH1nA3KnJIZ8aX65tDigzVt1wUhYI1GlL3vow0kVJxk/WzE0apHDK1+IGIInY+mtEdOHFa40sVymg+uVRZu72vfcz560ieWKe+TEVZclkQHDO2aZzjAv51L4x16Ho42+hZH+DiwOZSRUf0jY4ixvuizfrJ8c5W27ztksHIp+mhuHL58OCRkg7wYK1LgoBbEql4j1qO4zLpYO4EF0o08OsiRe8Q9Ynlf9KIXdfMJ47rwVoRsHHLIId1BJfDhrTAOa1dMIhLZJ19trCJvCvetok/WO2x85Fi/7wMqxMm6H1qH4h6jf4g/eaOnHDitM7oqPkSrcUXMyKJn4UMP1WklrT0yYt6Qf2uVN0B7ZINF1Zitd3Kkr6y68LMu+3QjEgs76yHWJUzpqegH3UFvqFef9FO/EF462AGA/uor9Dr8Yn6EH+lPxCSrVwgH/dGXGtXYyCGSbL06+AzJivVmbxgnf6u/m269ESYB3XpzPvcRU7BcmzbIcHFrhJK1cQ65hSfpyFDd7bsIrw2iDYgf6ofnKfFwd837vkmWXVYDhLt1HU4ybljCDsEZd1l/tKXecc/HuG1Ek9zTGXX7u55bbQ3V5WMHZaj+afrbYkWm/Jmk7+27ZEnfkJga07D4OiwJAxiHoXrVY+NkWQzL+qh5HfX8EI7x83Hrp+99GIf81LKtHw44bZ3zWKuTyPU42ajrmFRWaxmNUJBR8jlunsbJbh+uk4w91nSfTqj1XD2GoXpHrcv6nT494lAl/MQHWaNkd9o+9elkcjXJGlkv+ZtknvKZ9UMgCej6YZ0tJQKJwCZEYFxIxCbscnYpEVgTAkgl66fQCx9PZkkENhKBJKAbiX62nQgkAhuOQBtrt+Edyg4kAgtAgBtduA3PDGv/OM/KArqQVSYCN0AgCWgKRCKQCGxZBLijfe0rfENx+X0bx7llwcmBrwwCwkVcycUlL3azjlFdmUHmQJYOgSSgSzdl2eFEIBFIBBKBRCARSASWG4EkoMs9f9n7RCARSAQSgUQgEUgElg6BJKBLN2XZ4UQgEUgEEoFEIBFIBJYbgSSgyz1/K9l7d9C5H1FubnmE17P4IvrCCy/s7hddy1U/69nXbCsRSAQSgUQgEVhWBJKALuvMrXC/XQDtInqXbA/lBF/U8CPLjb9d9J0lEUgEEoFEIBFIBOaPQBLQ+WO6ZWr0ZeXHPvaxzlrpy2HZL3xpGekvXfPBmikFpww0Ln5/ylOe0l1a7yJkF2T7v+w56pA144gjjujSG8pi4w8LqEw8rJIuCZe/2DuyC8kWc/nll3eZQ2QfknHDNSOj+hOT4z48Kfz8cbG0/suCIqWirCayhsieIwuRDC+yBslIIw+yZ73nWpO6T7L/ZEkEEoFEIBFIBBKB8QgkAR2PUT4xAoG4Q1G6TekmpdJjvXzNa15TDjjggO6+uSOPPLJzaUsB93d/93flJS95SZeWbq+99upSzSGAiJ10d9JIeob1U1o5BBR5lZ5TqjZ5hZFP6eakw5NCUV5jKfI8I+Wcn/X1x3tRpOyTCvTUU0/t0ktKUYn8yscsdaH0glJMSiGKWBqL52VaQowR77pP8ovX9afQJAKJQCKQCCQCicAwAklAUzpmQkC6PLmK5R1G/OqsMvJny1X8V3/1V52lEGlD3l71qld12ThYFxHQtg4ueAQw3ODyQssV/LKXvaxzyV922WVdDmJEdv/99+/6/+IXv7jLTS0vPHLb1x952aMgmXIVI5eHH354dzeeFHnaZJ1VX+SddnGzvOF+d/XVV3e/837dp5lAzJcTgUQgEUgEEoEthkAS0C024fMe7igCqi2u7LPOOqvc+c537pqW55jrHmldKwG9+OKLO2L72te+thx44IFdvcjheeedV84888zyZ3/2Z2MJqHe+8pWvdG581lSklqsd2Q0CutNOO3VkU8jAH//xH3fu//hdEtB5S1LWlwgkAolAIrCVEEgCupVmewFjFdd5/PHHd/GXrQVUrCQ39V/+5V+Whz70ode3LuvM05/+9HK7292us1Z+/etf7+IvjznmmK4OFlDubqSSy721gF5xxRXl8Y9/fGfB9HxYQNXLMnriiSf29qe2gIob/dznPlce/OAHd7GpxvCwhz2sCwd45zvfWU4//fTyne98pzzmMY8pL3zhCwsX+1//9V93MaZ9FlCW32984xudRXaHHXZYANJZZSKQCCQCiUAisDoIJAFdnblc95FIY/i+972vc6Mfdthh5YlPfGJ3dRFSeJ/73KeLBfVB0POe97zud2IqWQ6f8YxnlPPPP788+9nP7kifj5W+8IUvlDvd6U4dgfSBEHLpoyS/R+645JFV//d1+lve8pYubvO5z31uN24fCXkXQRzqj99HmsVPfOIT3bsnnXRSRzSNg5WTqx0Z5po3DjGhYlB/5Vd+pey4447d7/X/M5/5zA36JG6VhZRVdrfddlv3ucgGE4FEIBFIBBKBZUIgCegyzdaS9pWbnpVR/uH6bk0//8lPflJudatb3chqOOp3AcNQvZPCdNVVVxUkGgGu++Dnir4iw/4vHtRzWRKBRCARSAQSgURgdgSSgM6OYdaQCCQCiUAikAgkAolAIjAFAklApwArH00EEoFEIBFIBBKBRCARmB2BJKCzY5g1JAKJQCKQCCQCiUAikAhMgUAS0CnAykcTgUQgEUgEEoFEIBFIBGZHIAno7BhmDYlAIpAIJAKJQCKQCCQCUyCQBHQKsPLRRCARSAQSgUQgEUgEEoHZEUgCOjuGWUMikAgkAolAIpAIJAKJwBQIJAGdAqx8NBFIBBKBRCARSAQSgURgdgSSgM6OYdaQCCQCiUAikAgkAolAIjAFAklApwArH00EEoFEIBFIBBKBRCARmB2BJKCzY5g1JAKJQCKQCCQCiUAikAhMgUAS0CnAykcTgUQgEUgEEoFEIBFIBGZHIAno7BhmDYlAIpAIJAKJQDI3R9QAACAASURBVCKQCCQCUyCQBHQKsPLRRCARSAQSgUQgEUgEEoHZEUgCOjuGWUMikAgkAolAIpAIJAKJwBQIJAGdAqx8NBFIBBKBRCARSAQSgURgdgSSgM6OYdaQCCQCiUAikAgkAolAIjAFAklApwArH00EEoFEIBFIBBKBRCARmB2BJKCzY5g1JAKJQCKQCCQCiUAikAhMgUAS0CnAykcTgUQgEUgEEoFEIBFIBGZHIAno7BhmDYlAIpAIJAKJQCKQCCQCUyCQBHQKsPLRRCARSAQSgUQgEUgEEoHZEUgCOjuGWUMikAgkAolAIpAIJAKJwBQIJAGdAqx8NBFIBBKBRCARSAQSgURgdgSSgM6OYdaQCCQCiUAikAgkAolAIjAFAklApwArH00EEoFEIBFIBBKBRCARmB2BJKCzY5g1JAKJQCKQCCQCiUAikAhMgUAS0CnAykcTgUQgEUgEEoFEIBFIBGZHIAno7BhmDYlAIpAIJAKJQCKQCCQCUyCQBHQKsPLRRCARSAQSgUQgEUgEEoHZEUgCOjuGWUMikAgkAolAIpAIJAKJwBQIJAGdAqx8NBFIBBKBRCARSAQSgURgdgSSgM6OYdaQCCQCiUAikAgkAolAIjAFAklApwArH00EEoFEIBFIBBKBRCARmB2BJKCzY5g1JAKJQCKQCCQCiUAikAhMgUAS0CnAykcTgUQgEUgEEoFEIBFIBGZHIAno7BhmDYlAIpAIJAKJQCKQCCQCUyCQBHQKsPLRRCARSAQSgUQgEUgEEoHZEUgCOjuGWUMikAgkAolAIpAIJAKJwBQIJAGdAqx8NBFIBBKBRCARSAQSgURgdgSSgM6OYdaQCCQCiUAikAgkAolAIjAFAklApwArH00EEoFEIBFIBBKBRCARmB2BJKCzY5g1TInA1VdfXQ4//PDy/e9/v/zN3/xN2X///W9Qw9lnn11e+cpXlpve9KblZS97WbnnPe/Z/f7aa68tj3/848snPvGJcsopp5SHPOQhU7acjycCiUAikAgkAonAZkAgCehmmIUt1Icf//jH5S53uUt59atfXW5961uX3//93y8f+tCHboDAmWeeWR7wgAeUn/70p+Wxj31s+fu///uy3377lUc96lHlkY98ZLn73e9e/uAP/qC8/vWvL7e73e22EHo51EQgEUgEEoFEYDUQSAK6GvO4NKP44he/WO573/uWr371q2WHHXboiOTTnva0cte73rV3DL/1W79V/vAP/7AcdNBBZY899ihf//rXy61udavyile8ovz3f/93eeYzn7k0Y8+OJgKJQCKQCCQCicB2BJKApiSsKwKXXHJJOeGEE8q73vWurt1TTz21I5bHHHPMjfrxzW9+s3OzX3jhheW//uu/Ole9v7nm3/rWt5a3vOUt5TWvec269j8bSwQSgUQgEUgEEoHZEUgCOjuGWcMUCHz605/uLJrvfe97u7de9KIXlb333rtzr9flhz/8YTnggAPK3/7t35b73e9+5ctf/nLnur/yyivLTjvt1JHPt73tbV0MaZTvfve75aqrruoIqnKTm9yk7Lzzzt2/uf5vdrObdf/+yU9+cv3P/Vt9rLH1v7n/ve+Pf/v9jjvuWK677rouFtW//X3NNdd07ytiW/3bM9r7mZ/5manaU6d26va0ob5x7el73/iGxq2vcNKef6vfWI1H8X//1rbn9Enxbz/zTmAb454U57ptbehD27Y2/E57MNB+296kONft1fNat60Nf6K9oXkdhbP+BZ61TAS2bdt9OBuT50KORuE8SXshU+28RtvTtBfyVc93u2ZqGY71U7dd41y33a6fWXCOeQ29UM9r/Lttr8a51g8/+tGPunXVzqtnyErIrb89M8lY2/VTt1ev11E4h46bRFe0OA+11/485Esb2tO30Efq/IVf+IUpNH8+mgjcGIEkoCkV64rA5Zdf3hFLlkxK+3d+53fK8573vLLnnnte3w/k8+CDD+7I6SGHHNIpdsTytre9bbniiiu62NEXv/jFHcETQxrlvPPOK3e+853Lz/3cz11PlnbdddeOMH3nO98pt7nNbbqfI7F+rugHl742vve975Vb3OIWHfnSBySA4vVvv9eeDYaivvnNb96RML/zviIkQNuUtPb0N9rYZZddrm/bv6O9W97ylh0OPsiy0WnvBz/4QdcH/9eG+vxbu/54R4GJf/s98h3jM47ok58ba7QXP/euMWhH2zYb47XJeNb//dt4f/Znf7YceeSRXcwtfPzMWAPDaC9w/vmf//kbtVdjW7cNP33Qns1eCZy1r20bIExanLX37W9/uxt3Oz5z7HnY6qt++7d6jNMfbfsZbLUB65hXfQk5qudVvcan1Dibb3hEe/Gusapfe3Xb5tG8GSsL/7Zt27o+GpP5iHnVxjico3/RJ5iRI/WoH77GA6OQI3NorP72u5hX/Q1ZnWRe4WGsIUfa1o6x6kPIkb4FzuZVezA3B4FV3R65HYdzyH+shcDZePTHx4xPeMITunZCjqJtOMONjJgHeoBeaef1W9/6VtePdl71NXA2BuMMnNUdcqTtwNl8RHvaDpy1Hf8mz33rB85kIvSDOuFc66ZaV2gXDiFH2g6coz39HIWzPtXzSsbVS2ZOP/30IlY/SyIwCwJJQGdBL9+dGgEK7Nd//dfLb//2b3cK8dxzz+024Oc85znliCOOKL/6q7/aWUNtUMcdd1ynZJHK3XffvTz72c/uNrZf+7VfKy94wQs6K6rnorz5zW/uXPZB0KbuXL4wiMCDHvSg663WCdN8EXj/+99f7n//+8+30qytI0niy7PMFwGHJ7H7PiTNkgjMgkAS0FnQy3fXhIATNOsmRYZkigE944wzui/fxXkef/zxN6j36KOP7kgnS8WrXvWqwooqZvRud7vbDZ47//zzC6KUBHRN0zLypaOOOqoLe8gyfwQ+8IEPlPvc5z6TVfyd75Ry2WWluJpsxx0ne2eLPnXWWWeVJz/5yVt09IsbdhLQxWG71WpOArrVZnyFx8uS6s7QJKDzn2T3rj7jGc+Yf8VZY/nsZz9b9t1338mQeNObSnn0o0tBRP//UJPJXtx6T/3Lv/xL+Y3f+I2tN/AFjxgBFe507LHHLrilrH7VEUgCuuozvIXG54J67vokoPOf9I9+9KNdeESW+SNQxySPrT0J6FiI4gEfLuaHMhPDNfGDCCh9cO9733vid/LBRKAPgSSgKRcrg8AXvvCF7mL6JKArM6U5kBaBJKApExuMQBLQDZ6AFWo+CegKTeZWH8rHPvaxss8++yQBXYAgXHTRRV0CgSzzR8DXxfHF99jak4COhSgekPTCFW9Z5otAEtD54rmVa0sCupVnf8XGjiT5MCktoPOf2Ne97nXlcY973PwrzhrLl770pbLXXntNhsSnPlXKeeeV8qxnuddosne26FMf/vCHu+utsswXgSSg88VzK9eWBHQrz/6KjT1d8Cs2oTmcRCAR2HQIJAHddFOytB1KArq0U5cdbxFIApoykQgkAonAYhFIArpYfLdS7UlAt9Jsr/hY//3f/70ceOCB6YJfwDzLKvPEJz5xATVnlf/5n/9Z7nSnOyUQc0bggx/8YH6pPWdMVZcEdAGgbtEqk4Bu0YlfxWGnBXQVZzXHlAgkApsJgSSgm2k2lrsvSUCXe/6y9xUC//Ef/1HueMc7pgV0AVJxxRVXdBmrsswfATm75WyfqPzzP5fyB39Qyic/WcotbznRK1v1ocgtv1XHv6hxJwFdFLJbr94koFtvzld2xO94xzvKwQcfnAR0ATMsp7bc2lnmj4Drw+5+97tPVnFewzQZTqWUN7zhDeVRj3rUxM/ng5MhkAR0MpzyqfEIJAEdj1E+sSQIpAt+SSYqu7l2BJKArh27fHMuCCQBnQuMWUkpJQloisHKIJAEdGWmMgcyhEAS0JSNDUYgCegGT8AKNZ8EdIUmc6sP5YILLij3ute90gW/AEF4znOeU04++eQF1JxVfuYznyn777//ZEBceGEpf/qnpbz97aX87M9O9s4Wfepd73pXechDHrJFR7+4YScBXRy2W63mJKBbbcZXeLxpAV3hyc2hbUfguuu2/73DDolIIrAhCCQB3RDYV7LRJKArOa1bc1Cf//zny+1vf/u0gC5g+q+55pqy4447LqDmrPK6664rO7SE8ic/KeXHPy7lwx8uxZfv//ZvpVx6aSnf/vZ2wHbdtZS73rWU3/zNUnxoI+e51JxJTK8XqGuvvbbc5CY3SQGbMwJJQOcM6BauLgnoFp78VRv6P/3TP5UHPOABSUAXMLFPfvKTy1lnnbWAmrPKj3zkI+Ue97hHKT/8YSmvfW0pf/M3pfznf5by3e+69fv/WTzvcIdSdttt+/+/+c1SvvKVUq69djvpREj326+U004rJfOfdxCdd9555ZhjjkkBmzMCSUDnDOgWri4J6Bae/FUbelpAFzejP/3pT8tNb3rTxTWwVWv+xjfKdWecUXZ497tLufjiUr7//e1k8vDDSzn00O2kUpYkxHOnnW6IEgvpl79cyiWXlPKOd5Ry9tml/OhHpfzar22PE33Qg5Ye1R9e/cPyw5/+sPz8zX9+6rGkBXRqyCZ6IQnoRDDlQxMgkAR0ApDykeVAIGNAl2OetnwvWTbf9a5S/u7vSnnb27ZbMX/5l0t54ANLecQjSjn44FKGyP6nPlXK619fyv/+39td7nW56qpSXvrSUl75ylK+9rVSfu/3SnnOc7YT2iUrP732p+XlH3x5+dML/7T84OoflJMOPqn8+SF/vmSjWM3uJgFdzXndiFElAd0I1LPNhSDw3ve+t8v9fMvMEDN3fJ/1rGeVv/iLv5h7vVumQiTzi1/c7mL/q78q5Qc/KGX33Tuyeclxx5UDWDsnKZNcw4SIPvWp2wnu7W+/newiuEtSfnzNj8uz/+XZ5YX//sJy7zveu9zspjcrF335ovL5//X58gu3+oWJRyEk53CW5CxzRSAJ6Fzh3NKVJQHd0tO/WoNPC+hqzefKjOZjHyvl6KNL+exntw9p331LOffcUu597+mHOAkBjVpZS7dtK6/70SPLQef+r7Lf4w6avr0NeOOp//jU8qqLX1Uee7fHlnOPOrd87aqvlTuceodyxL5HlH98zD9uQI+yyRqBJKApD/NCIAnovJDMejYcgSSgGz4F2YFAwMdD3ORveEMpl1++PX7zj/+4lGOP3f7F+lrjaacgoNddW8qDtn23XPDRW5db3PQn5SPPf0fZ7+m/tann6LFvfmz5P5/8P+Vp93paeelDX1p23GH7zQsP/duHlg98+QPlq0//arn5TW++qcew6p1LArrqM7x+40sCun5YZ0sLRuBf//Vfy7Zt29IFvwCcX/jCF5ZnPvOZC6h5hap0R6ePic48s5R//MftHwTd//6lHHdcKQ972GAs5qWXXlr287HRJGUKAvr1r5ey116lPPYx15Y3vv7acu/rLirvPuvyUh7zmElaWtdnXEV19BuPLm+85I3lmfd7ZnnBg19wg/Zf+eFXlhPecUL50h99qdz+FrefqG9Cch60AR9iGctPr/tp2ekmzUdjE/V68z+UBHTzz9Gy9DAJ6LLMVPZzLAI28jvc4Q5JQMciNf0D3/72t8ttbnOb6V/cCm/44Edmohe/uBRu79vethQZeE48sZR73nMsAjb0nXfeeexz3QOuavrOd0pxJdOYOz//8A9LOf30Uv7jP7Z37Q2v/Fb5Zrl92eFd7yzlwQ+erL11eOrKH11Z/ucb/md51+ffVZ71gGf1fmz0b1/6t3L/s+9fPv7Uj5cDdztwol59//vfL7e4xS0menZeD33j+98oj3j9I8r//er/Le983DvLA/d+4Lyq3jT1JAHdNFOx9B1JArr0U5gDCATSBZ+ysG4IXH11KV/6UimnnLL9q3OX9COFJ5yw/c8GX4AuAkCmzv/xP7YT0Le+tZSjjirl87e8W/nFH366lI9/fPtF9htcvvrfXy0PPOeB5XPf/Vw55cGnlD+67x/19uiy71xW9n35vuW0h55WnnbQ0za418PNn/jOE8tpHzqt/MxOP1NussNNyhUnXlFuvtNqhQwkAd204rd0HUsCunRTlh0eQuB973tfd6F3fgU/fxl56UtfWo4//vj5V7xsNXKzY3NIpovgr7lm+72bPirac881xXZedtllZZ999pkrEp///HbyeeqppfzRH23nyq4T/b0n/ri88v9j7yrAotq66LITFVsRG0Hsbuzu7o5ndzwVu5+FYvxid3c3dncromKDrYgY+H/rXC/MUHOncIC73zcfvplzT+xzZ2bNPnuvtSUNkDSppKwUnMrJpLMIvzPmdFZaUQnff33H4TaHUTpTacRA6BKjjJJaT7FG89zNsabhGkWzPHbsGMqWLauorSkakbPU+j9rlMhQAsNKD0OVVVVEFLRKtqilR68CUFPcLWof9IAKQNX7IMI9MHHiRFy8eFHI5PHIfPbs2VpzmDBhAjZt2oTbt2/j/fv3SMhQDoAsWbKgZs2aSJIkCdKkSRMCELF9xowZVQBqhh0lyX/WrFnN0HMk6fL6dWDSJODYMeDlSyBVKuDff4F69QAj/WKOo2JOs3x54MYNKdBJ3EwA+uED8GHLEcSsXhWoWxfYtCnCN4A5ks5HnDHr3CykTJgS25ttR760+cKdB69JNiWZIKR/1OeRojlHdNoI81S77e4G97buKGlbEqmmpUL3wt0xseJERfONLI1UABpZdsry56kCUMvfoyg1Q34ppEuXDm/evBFAsUqVKti2bZsWaPT39we1xwkmvby8AgFotmzZcOjQIWTKlClUjWf1CD5K3Sp/fzEvXkhcmiz8OXtWihbWqiUV8VCDPcFfOFr19gZu3gScnMKNto4ZA0ycKBXgkwqU1qWLVB/15g2QYvowYMoUwMUF6NUrwnzt9dELnXd0xkHPg6htXxtza8xVzO3JHNBTXqfwzfkb4sZSmDMbYSsDqqysAqYKPOzzEATM9nPskSZRGpzscDICZ2H+oVQAan4fR5cRVAAaXXbaQtbJQqEWLVqICChtzJgxKF68OKryC13Dvn79GgKA5s+fX4DRL1++oFOnTujdu7fWNZcuXYK9vb0aATXDXhP4V1JKlm6G8SOsy7dvJbBJ3futW6VhGUJktJD3m6zFbsIJeXt7I7WMEnX1q7AKnqJKFy5I9UryKTuXQ6Glu3cB+2w/pRApc0F5FE9SfDPaj4AfWH9zPbru7gqqHI0pOwaDSg0SeZJKreeenph7YS5eD3ytqBL+3r174vMgoizDjAyokKUCVtRfIYasvbY2DnkewochHwSZflQxFYBGlZ38++tQAejf34NoNYNbt24JOp/drBoGlQNnIXny5GjdurVOAKrZoEiRIiJyamNjE/j0zZs3kTlzZhWAmuGOom9zRyI1Hb1cwMpyRjsZMqRSEfM6kySRpDHnzAEyKFff0WvcP40/ffok0koUmQIAyumz+Ju4mfLyslEyns8dPy6xQwkN+Xz5AOafMsUguNa8ognpbvTO7x3qrasHVrJnT55dRASVUilp9r7w0kJ02dUFd3vchX1K3cDy5cuX4rQlIuz+2/si4rmw9kJ0KthJDOl2yQ3/7PoH5zudRxGbIhExjQgZQwWgEeLmaDGICkCjxTZbziIfPHiARo0a4RojLwBGjhwpCgWC8/WFFgHVXMWoUaOQK1cuNKHCzB8j75+zszMcHBzEMzyy5///+PED/fv3h6urq3ieOabDSRIOqiJOR9euXQVdy8yZM9GsWTPxpbV37144OjqK4/4DBw4gfvz4cHJygo+Pj5g7o4EsHtm3bx96ku8GwIIFC/DPP/+ICC0LdhYzigZAk0Nz7NixGDRoEBIkSCDG7ty5swAfGzZsQKlSpQSg3r59u4j+FihQQIzBMUuUKAGCwMuXL6NNmzai3+XLl6Nt27Z49+4d6A95fTNmzBDr5THgv//+C44ZL1488HlGjWPHji3mxnzatGnTYu3atYI/1c7ODowix4gRQxRz8d9Pnz5FvXr1REoE83KbNm2KV69eYc6cORhPnXFAjNurVy/h5759+8LFxQVx4sQR/uzHChjwpNcFrVq1QsqUKbFkyRJUr15d+PnIkSNIlSoV8uTJg1OnToHpFxUqVBBrOnHiBOrWrSvSMDZu3IgBAwaIvubPn49u3bqB9wh97+bmJtbEMTg+jWvmnKytrbFw4UI0b95c/DDZunWr2FdGxg5v3IikCxag8JUrePzxI+79+oWqTk7w6NwZ7m/eoNOfvhYtWiQi7gSKvF/pR+Yvy4VZAQEBws+UK7Wysgq8DziPZcuWifuG+bP80UW+T/r56tWr+PDhA8qVKwf+KLtz5454X3D93I927dqB6Socg2uhMVe6t40NfjZrhp5Nm2KGm5s4EZg3bx66d+8u2rB9/vwNUK6cLerX34x580qJPWZBjo9PXDRpUgLdul1B/fpvxT38Zvly7G/XDi3XrsXr8uWxatWqQD/L+8o50Zfcc9JFyc/LfuY9z5xszpv3Cu/tHTt2iHvZ3d8do1aNgu8vX0xpMwV1UtfBjas30LhxYzx79gyUy+zC3ACN+4j7yvfttGnTtPx87tk5FG9SHMeWHIOTg1Pg/c9rOW++X/iZwGJE3lv0M9+rvH9q166Nx48f4+zZs+I9zjF4H/L+4fuV71HZz/L7h/vKufE+5r7yPuL7lUZfVKtWTRSP7d+/Hyt9VmL1w9VYWWgl0iVIJz7P9p/fj2qzqmHpoKWoaVNTvMd79OiBjx8/inuWnwO0qVOnin/zPcb58D7m+5VjyJ8t/Mziez1Dhgzihzffu3yP8XOKnx/87OA9xPcN/810JL63OnbsKPLo161bJ94zXBPHGzJkiBiPwQD+P+9ned2cE5/nnPjeXLNmjbg3+ZnCz29+FtaqVSvQF2IRqqkeMMADKgA1wGnqJYZ7gF+6PG5kdILgoEyZMuKDUi7E4AcvLTgA5YclPyQJjvghStBKAKZZGENwxi94tQre8P0J68q/Rept8pVcv45rC86iw/a6ePUiACV/n8IipxVI2q0FUKKExNyug1/T1HPiDwx+0SsyBRHQffuA6tWB8+eBIhqBN19fwMpKyiaQswsEWT5/sH38KOWWapwoKJpPGI2OPDqCfvv74frr6yiXqZxQNVLK3xnWuC8/v4TNDBvsb70flbPq5jHVi+DfiMUG/A6Aw1wHkVrwsPfDwEp+Pp94YmJBGzW18lQjRrCsS9UIqGXtR2SejQpAI/PuRdK5r169GitXrhRAsnLlyuKXNiMUjLKwKIkRBUY/GMlg9Ii/4vk8f3Wzap4FTIwcjR49WssDFy5cQM6cOVUAaob7YufOnWKPIp19/SrldO7fD+zciQd3fqAEziIgYWLUqh8HGzbFFJzxO3b8vZXpdVTs4QHs2QN07QqEQV4/b57EEsXMAtKTysZKeKaa8jly5wcaj+ILF5ZkQufPN8oRL7+8FBXuK66tQNrEaTG63Gi0y9cOsWJqTMTAEd5+fYt009NhXaN1aJCzgc5eIipthPRLGWZmQH2H+lhUZ5HWvLK7ZkeBtAWwsfFGnfONLA1UABpZdsry56kCUMvfI3WGCj2gVsErdFRUbsYESJJeUpFo7Vop1EckxhxLOzs08HLBQb/SIv2RtJ2jRvG4nukMwJ/MhkjvHZ7scj0smA9ujRpJRf0MeGqlnTZtKr1w9SpgQK7v1x9fseXOFnTY3gGxY8ZGs9zN4FrdFYnimk6JiFyg6Wekh0tVF3QpJB3bW4IRGHNeBJ+t82rnspNknzynpzuetoSpmmQOKgA1iRvVTlQeUPUeiEoeePjwochFU4/gTb+rfn5+IrfPIo2yP6xepyIRNSc/f5aUiBgh5PHysGFAw4Y4ez6mOGXv0UOqLaIxKujoCLCLhw//zuqYXhJLM1Rp5DRY6U6AzWr34MZ1k3WJ+JzrDrQvX6RKeEqHkkRUof3Gb3i89UC11dXw6P0jUVx0rtM5ZEqWSWEPypt9/v4ZrDTvX6I/RpUdpfNC5iQzT9LctufBHtRcU1Osu6hNUa3hmmxsgssvL8Ojt4e5pxFh/asANMJcHeUHUiOgUX6Lo88Cz507J4oQVABq+j1nAYVmwZfpR9CzRzKqr1kDLFokKRIRgDL6yTNmFoU1bgywApqKP39MzotkgFRTInzpUqBTJ4mRyIDgn54TD9mcxTgsLjGVsbCd2g1nzoTskcT0efMCBw6EIgc/cqTEBHDqFFCsmM7psMit+ebm2H5vu4h6Lq6zGPUc6pmNo5NH3bYzbdHIsRH+V+t/Oud35coVUZhkbmu9tTVWXV8Fn0E+glhf0/rs64OlV5bi09BP5p5GhPWvAtAIc3WUH0gFoFF+i6PPAtUj+Ci812RUJ2o6elSiDGJ4j3rsBJjMTa1WTcpjzJEj1CIiRjhZ59O8uRQo1TRiV2JVgk/SFkVwDZLJN42FRgTbGzaE7JoYPX58iZC+Xbtgr79/L0WMeTbPEGkYOaYsriGoGuk+EtRy53G4cxln2Ca1NflaNDvkUXbGmRlRzKYYtjffbtaxlHZOX6T4LwUSxkmIZ/2eiSJJTXM56yKKsd4OfitUnKKCqQA0KuyiZaxBBaCWsQ/qLEzgAdKQ2NraqhFQE/gyeBcE95RCjRD79Am4c0c6R2YYz90dePBAGjplSoBRreLFJZTFvwoQIwV/yAgVyIEZbCGMgC5ZIqlsmoFrPly36SXFSf5cFiDRP4kTh+iXxUUE06zPY35raGZtDTBPlJkJIczNDSClE4/hqXEfzO69uYfBBwdjx/0dKJiuIKZVnobyWcpHyG1BsJfJJRPSW6UXx926LCKkOH18fZB6Wmp0LtgZbrXdQkxpx70dqLuuLo61OwanTE66phwpXlcBaKTYpkgxSRWARoptUiepxAOkCipWrJgKQJU4S8825GWUeT/1vDT85qQB8vEBd3cs/gAAIABJREFUXr8GDh4Etm8Hzv0BF7FjS4CTiIoqTM2aSeBTAeDUHJRRP+qg8zIev4d2OVWDihYNG6CadM3BOrt9+7bgJlVkOmiYCLDLlpWin8xCCM1YfFWzZshIsGjLKCgbJE8ugf4/tGikGFp7cy267uqKWDFioXuR7phcabKiKZuyUdZZWQUdm0cv3TmV5F0lX6Y57dqra8i/IL/Qs69jXyfEUKShyve/fEJylD6LCqYC0Kiwi5axBhWAWsY+qLMwgQfUI3gTODEiuiDgZP7m6tUAJVlZCSQbi4cqVgRI+F2vnknUeXjETkxF7YE/+gMhVskpMX2UkVAeT1us6QCg1D7gGpjrGVY+K0/ZM2cGyBcaqm3cCFDggdRVVargo/9HFFxQEJ7vPZEjeQ4cb38caRKn+SsuKrmkJO743MH7Ie9NMj6B9aijo1A8Q3GhTa+vsQCpzto6eNT3EWyThExB+OD3Adb/WaNPsT5wqeaib/cW2V4FoBa5LZFyUioAjZTbpk46NA+oANSC7guCSk9P4MQJ6cG8TSJBipOTA4jGCuWSJSVmdIbtiACZqCmLl5toOQyskuuTtTUcLjTjdCkb/uyZNEXmSVqk6QCgQ4YA06ZJzFNhpHCKVFnSozLDIVTjiyyKsrfHGrdeYCEN5TTn15yP1vlaI0Hsv8eG0HBDQ2y9uxU/nH+YhFu0kFshUaUeJ2YcXOh8AfnS5tNr20ccHYEZZ2aI/E/rBNYhriVLgNVEK5TNXBa7W0jyw5HdVAAa2XfQcuavAlDL2Qt1JkZ6gHKDhQoVUo/gjfRjaJfLcoEhXnvzBrh3T8pJ5IOg89Ej6cFcThrPvO3spJAcS7T5l8VC1CCPAKTHVFFG+wgsmf8YlsnRQwZlyUYUUUZ5Q8pGKjKi6MmTpTP2UGixyPPJJsxlDctI08TgJpmXwspm+DlqJGKPHYfqrWPiRcncWFJnCQqlj0CnhDH5nnt7Yu75uXg3+F2ogE/zMiqsUdY1LBtwYIAAj/9V+g9jjo9BlmRZcK3rNcSMEVPRVrAReT55zP5q4Kswq/8d5jiI1653u664X0tuqAJQS96dyDU3FYBGrv1SZxuOB9QIqIlvD4YFCSJ5Pi0/XrwA7t+Xznj5YO6mbCy/ZuSMD57x5s8PFCwogc6/xCHKYGuyZFIKKSOh4ZnMV88q+Y4dTezLCOquXDmJBpXV/GGZszMwYYKkhhRawdX9t/dRf01dHB52F5/zOiDz8euIE8v8fJpKXDTx+EQMPzocnr09kcXa8KK4j98+CkqncpnLYUfzHfhn5z9YenUpXg54iRQJUyiZipDeTDo5KfKkzoOznc6GeU2lFZXw5OMT3Ot5Ty9wq2gSf6GRCkD/gtOj6JAqAI2iGxsdl6US0eux66zM8fcPerAYiEfkPCq/ckVSxOGDaAaAH4AEzM9kxJJgkkSaDCeWLi1VS/MvEy0tzBjNpB46T64Z+QvPiLeJnXlcT27QiDJTEtET61POfufOsGfP9NuWLUOmJLDK/MDDA6i+ujoSx02MfaezodTu69IPDkarLcCWXFmCjjs64nKXyyiQLnyOz/CI6IcdHoZJJycFkscf9DyIqquq4k6PO7BPYa9opR7vPGDnaofRZUdjVLmwifHbbWuHw48O43Hfx6KAK7KbCkAj+w5azvxVAGo5e6HOxEgPUK+8fPny6hG8ph+Jqp48CYpYMmp586ZUDk4QykdAQNC/Na9lFJOE5EWLotm2bVjHCnUmFlK1h/mbJlTvMXLrw7yckpRduki5nUwv1WUM2LIQnBkEEWXnz59HUZbgm8AIPplysGBB2J0xOso8UCqVklhAtv77+2PWuVlIFj8Zbne/jTT+saUQaY0awI4dJpid8V3s9diLGqtr4GjboyJ6GZ4tW7YM7UKQnQLevt5CU558oqc6nBLcnXfe3IHjXEdsarwJDR0bKpro7vu7UWttLZzpeEYUMYVlw48Mh9slNxFdJWF/ZDcVgEb2HbSc+asA1HL2Qp2JkR6IVkfwTGhkviX1I/ngvwk0eWTO5D5GLuUHQaamkbw9a1bpkS2b9JdgM0UKididZ9b8q1HFYsoonZHbrNflLOY+fFgCoEqyAMiPOX261D59er2GMrgxFYWCE5gb2hk55Pv2lfTtwzI5LWHKFGDwYIA67ox6Hn9yHM1zNxcqQ0niJZEub99eosZidFxP+itD1xDedVdfXUWBBQWwtelWoboUngUEBAjKpuC2/NpyoVnPKKpcdERQmmZaGr2q1aefno5hR4bBd5hvuMDS9bwrGHFl3qqlpDIYszcqADXGe+q1mh5QAah6P0QZD0R6AMojcVaPaD5evcLv195wfdUIe25mgv+HryjpfxRDvo5GEmjI+zEiSb5M6nnzr/xv/j+ryxnJkv8yVzMaGHE3aUSJr3kUrwQ/yTya69dLTEQWZ5cvAySLJ7N+sAIu5rAyM2LuXKBbt/BnTg57YstGA46h6aameP/tPaZWnopeRXtpg+GTJ4EyZQDKdI4Z89fd8frLa6SdnhbL6i1D23xt9Z4P1ZQY6fT94YvHfR4jXux4oo8fAT8Qb1w8oeUeXj6n5oBddnYBI7JP+z0Ndx6rb6xG+23t8WXYF7PJlOrtCCMuUAGoEc5TL9XygApA1RsiyniAVa88yrQoLXiiIEYiGXbigxFK6pizmIfnvI8fB/3VLOjhrsSMifcJ0qOy7zZcQiE4ZvJF/KTxcO1WbCSP9QEnhh+AfUUbgApFBJxKEJaBuz169GjwEZmMapIsuKe8+dChymbO7SI+J5fm7NnKrjG2FRW8cubMqaybcGiYmLJLnv5t2yRmq/CMAe/vaU7hZY3Sgr9yQ+MNoR8jM4WDalPMDfb2lpzzF42FP3HHxcXs6rPRs2jPcGeyb98+VKNEq4bJykSs6m9foL3Wa/Zz7PH883N8/vezooh02WVl4fvdFxe7XAx3Hrsf7EatNbXwZtAbxQVOf9HFOodWAahOF6kNFHpABaAKHaU2s3wPRGgE9OdPSYtcfvD/CSBJrkjkwwf/zeNxvqZpVPjhg1FL+cHjb6rh8EHU5OgI/4zZUbJcPFELtGiRFLGisUaINT8JE0oMSBStUS2kB5Ytk3zGLWAUVKkRxDFyqqtqXml/Jm0XDgAlr3+rVpKQVHgppTxyz5X/G558u4J8gwbifOfz4R8NM4eBNAKU53T6+3KS8cfHF0U/Q0sr/FWhsQFNNjbBCa8TIh8zuLXa0gqMViqheOK1zCMtnK4wdrYIp+ILwEmvkyiztAxOdziNErYlTHo7/I3OVAD6N7weNcdUAWjU3NdouSqzAFBGK2WOSwJKPu7elZi8NQEo/x0815JJh2Q3z5UrCFwy0sX8Shl4Ms8yjIIennjyQcrHhg21A5ysIyJXZe3awKZN0XK7dS66Vy9g3TqJQUofo4QlQb8sP6/PtWZvGw4Apbb7pElSfVlYhASkH6J05GPX/8ExsROuXo4tSNjDNUbtec/yhxGL2P6ykfqI0c8JFSboNROmGaSdlhb1HepjXaN1Ia6ddXYW+u7vi7s97+qshPf+4o0009NgdLnRGFU27Ap4DnLT+ybyzM+DZXWXoW1+/dMG9FpkBDRWAWgEODmaDKEC0Giy0dFhmYq14Ek5xIIdmTSdx+D81pZVeuTjcv5lYp2msaiB3+48w6TAOI+/+W/mV8rFO/yy5oOJdgYeizOKRXEg8jru3Rt6NywgYcEMI1+a1czm2GuzacGbY7J/+qT/+DuBOu/6GNMdWaDDWi7+NjC3mUoLnsqlpF/i7R3avFdeX4luu7qB6jx2R8/hs2duER1WZEy/4K+hiGbpD2VyLBZisZQuacvgWvADDwzE9DPTcb3rdeRJkydEz6e8TqH00tI42f4kSmUsFa5bdt3fhdpra2Nvi72oZqd9zB/8wmefngnO0WGlh2FCRf1As6K9ieBGKgCNYIdH4eFUABqFNze6LY2KMun8/ZGYPDrMV+ODbNvMt5Qfz5+HDImRTojn2ASR8oOcPSzgCV7Uw2KeUCprTe1rpq6x3oTB1rCO2L9/lzjeiXHDlFU00cQ+fPiAZATYkcSYusisBvqRvJf62NatEmcoC5JYf2NuC4+vMsTYLFRjVJ73abAfNwy2E3A/DVYT8+X7Fww9PBRzzs9BoXSFsLbRWswda4eVK6XidkVGNM73Aqubpk5VdIm5GmVyyYQq2apgYe2F4Q7h5+eHBBrUBzlccyC9VXq4t3MP9bp3X98hxdQU2Nl8J2rlqBVu36PcR2HssbHwHuiNVInC5/f6/P0zkkxKIuidSPMU2U0FoJF9By1n/ioAtZy9UGdipAfEETx5QBndpDEMxKIJPhiN5F+iOcoeklhb/kvyxIgIdSlc3/nzUt0HI5xUXQzPSJjeoYMyonWFw0eJZsyNdXAAXF2BnuHXqoRYL28fBrV5pE3FoMhgTDNmYJ639YkTQTN+/OExGm1oJOQiG+dqjNUNVosXGeHl+vgjRhGdKxF9iRJSOgo5qv5iMZK9q72QBV3TUPkvi9s+t5F7Xm5BMdWlUJdQt9T/l78AigS2bfK1CXfb666rizPPzggAqssYcU4wPgHsUtjhRre/n8Kga766XlcBqC4Pqa8r9YAKQJV6Sm1n8R5wd3dH4Zs3kZg643nySJXhkcz4PU8ydOYfMndRF3cl005tbCRBI9ZAaVB3mnTl//33HwYTEUcSmz8f6N5diiKzqEhf4+8UAtjTp/W9Uv/29+/fRw7es0YYj92p4lS1qpSSQW5RAqQKKyrgV8AvoeXeOl/rwBFI0E+OdhIxEGwrMpmSac4coEcPRZeYo1He+XmR1TortjXbFm73TMmpWLGiaCOKgJ6ehvcgb6RIELrUJimaUk1NhRFOIzCw5MBw+y66qKjInSWRvRJj9PXpp6fwGx4spUfJxRbWRgWgFrYhkXg6KgCNxJunTl3bA/wiT58+vWXRMOm5SWRs4uk/aYNGhV/bENgzj1IJJliYpJTNR89pwcfHB6mUSAnp27GZ2pPDc/duifVKUYQv2DwqVJDAmYeHYdfrsyx/f3/EiyfxURpqvG8IQAm6R4/zR7vt7bD+1npkSJIBB1odgENKB62u9+2TFJNY4M61KjayNPA+YEX8X7KiC4sKtaYDrQ+EO4MvX76Iz4L3fu9hM9MGzXI1w5K6S8K8hhRPNjNs0DJPS8yoOiPcvrPOyooymcpgeb3lirxAPXjKcfo7+0d6LlAVgCracrWRAg+oAFSBk9QmkcMDZqmCj+Clt2kDkZvH3E/m9Ckx8tZTtadWrfA1wJX0FVXaMIrMrAoWcxli/fsDK1YATBk2EhsaMnzY1zCXmVVVNWtKVF5/jGnPBKDN+13G2fRtcPfNXaHqM6b8GKHrHtxkzlBy2nfurMcUGQWfNUvSh2cR3l8wp6VO+PX7l+Lo454HewQP57F2xwRoDMsYKc48K7OQ+FxZf2W4K7OaZIXBJQdjRNkRijzQfnt7LLu6DB+GfEDS+EkVXWOpjVQAaqk7E/nmpQLQyLdn6ozD8MC5c+eQK1euSBsB5ZE7a0tYOMPKd32MVfBU72H+IlNaTW2bNm1Co0aNTN2t2fojGKOEOQGWIbZkiRRNZJEO1YXMac+fP4cN8yiUWBg0TK+9A5AhQwz8bNAQNkXPY3qV6Wiau2mYPco/WoYM0Z1nrNUJy+aZm0DCUSYg/wWrvLIyfL764Oo/V8Md/erVq8iXPx9KLCqByy8v483gN0ESo6FcGfA7AHaudsiePDv2t9ofZt/PPz1HhpkZsKbBGjTP01yRB0YeHYlxx8cJ/tG0idMqusZSG6kA1FJ3JvLNSwWgkW/P1BmH4YFbt24hU6ZMkRaAyseiDHAVLqzfNpNJirLuzO0jNjC13bt3D/ZKQ7KmHlzP/pgXS5L+adMAcoEaYjL3OtkFzJXWIM/r8+fPsFJa1BMKAL3/9j4aLOyNW0P3opTzKGz5tydSJ0od7rJZtMTILqv9N27U00Mkn2VyLcvtI4ARIvjsSH9078093O91P9yJe3t7wy+un4hqdizQEYvqLAq3PYuFcs3Nhfix4+PyP5fDbLvi2gq03dYW5zudRxGbIoqct/DyQlC681GfR8icTGnSraKuI7yRCkAj3OVRdkAVgEbZrY1+C4vsR/CslyD1D6NuSZLot38sQuKJKDnvCZ6is/HYnSwCBPQsyjHEeMJMvD1jBtCvnyE9mOmaYAB07oW56LWnF357lQCWnAIZFIoow0SiRo+pG5cu6TlXKh+Qrd/QCi89hwvenFX9LLB63v+5zp7W31yPFltaCL12UjDpssJuhfHqyys86/8szKbttrXD8mvL8XbwWyRPoEyGbL/HflRbXQ23e9xGzpQKZVd1TfYvva4C0L/k+Cg4rApAo+CmWvqSyHvYoUMHkKdvypQpyMbQnYadP38eCxYsADWyqe8eP3588WpAQAAGDBgARuOGDh2KMsFIGi9cuCA0tS1KC17hZrDYhYXQjF4y99AQ69gRoPwk+yI/vilt165dqMUk00hgJJIfN05/CU7Npfn6SsxdlSsDB8KvdTHaI69evUJacmwqsT8A1PvpXdTd3Qrnn59HMZtiqPN1K4b2TqNX7jCj7MwdJeOCXoFMCjSwEInl8+S7MlBsQclyQ2vTYXsHbL27Fe+HvA+3C56ION9wxqmnpwQAjRdbd6FXg/UNQO12FguFZZldMuNHwA9FAFju49qra0KB6nKXyyiQzgBaBkOdZYbrVABqBqdG0y5VABpNN/5vLZsfXvnz58fYsWMFsfmIESNw5swZrekcPHgQzIvr06cPXr58iYQ8TwXQqVMnFChQAEWKFMGgQYOwdetWJNdgab9y5Qrs7OwiJQCdNw/o00eiWCTXvSHG9DyCWEbt2Jcp7dixYyhLaaFIYJQoZREXcZJGnY7eM+fvIlJbsZJeL4Cm50hv3rxBSorPK7Bvng8we0YTjEl9GzFix8HEihPRrXA3jHSOIzhjWTTFqKYSq1MHuHJFqvbX208DB0oyXMz9iOBipL77+mL+xfnhgkSu//Ktyyi1rRTKZiqLfa32KXEJeu/rDddzrmEWC337+U3IeVIpaXeL3Yr6ZCOmDOScmxMnO5xESduSiq+zxIYqALXEXYmcc1IBaOTct0g7ay8vLxQqVAivX79GzJgx0aVLFwwcODAED+LXr1+RMWNGsD0B6MePH5EmTRpxXdKkSTFnzhwwktpP43yUR/DVt1aHl59XoH+OtzuOwjZBCZV33txBoQWFtPxHYurgsn4ll5TE1ZdBRQ6U7jvXSbukmrJ+I45oV8GyjabM35WXV1Bqibas38iyI/Fv6X+15pB2VCF4B9zBn2CvyC1j1a6mDTo4CHPPz9V67mrXq8iRIohDMkfFU/AsXVmLD3RezXlol7+d1nW55uXCo/ePAp9zyuQU4ku6zdY22HRbW7mFOtkZkwZVOR32PCwkCTVtS9MtqJZdW54w++zsePH5RWCzqtmrYmvTrVrXVVlVBSefnNR6jjlzaRIHIfKd93ei6Ubt4ppTHU+hQFopqkRidWtrwK+bLeJbB8n81HOoF4K4PO//8sLjrUfgeDFixMCL/i8Cq5QZjV59ZSMStAjS72abh70fahWS+P3wQ0aXjPD97hvYF4tTFtdZHPj/5OVMOz0tPvt/DnyOx7cevT1EzqFsS64sQc89Qcz5HO/LsC+IgRiikKbX3l6Cz5IWL1Y8xIwRU/w7tVc3PHGbDtIxMXLLgprEE7Wr37Mlz4br3a6LvmhduwJu12cifs3hgeOzP46nadQyJ/WRpv2bsh5GdlsHLFoklBBYlW410UqrTeH0hXG8/XGt56ggNPVUkJJSrJix8HlokE/Y+ITXCVRdqZ07MbnSZPQu1lv0JRf0JIidQKvvytkqY3uz7YHPbb6zWZDwx40VF7FixBLPx44ZG5+GftK6bse9HWi2qZl4jlRMjG66VncVevOy8XmS1DNPlCCU/ZCuaVm9ZVp98Xh+w60Ngc/J4z368Ah8D/CepyY9JVE1jepUde3rBj7149cPUPNe0/4p9A9mVpup9Vz99fXB433Z4sSKg4//ftRqM/PsTAw/HLTHfHFvy70omznoByU5UJNN1lY6G1p6aIgq//LLy+Pu67vYVnYbihUrpjWO+j+qB/T1gApA9fWY2t4oD/BYnZHNA3/ONadPny4qgJsFEzMPDkCfPn0KBwcHUBIyTpw42LZtm3gs45nzH+PR/Lgr4/Du17vA52ZWnQn7lEF8Rl4fvdB1V1etNVB2r3uR7lrP9d7bGx7vgsBJlmRZMLemNvjbeGsjll7VrgSeU2OOIMmW7cG7B+izVzscSUJwalnLRmXF5G26IlNer8CCF/sU9iG+bBZcXIDt94K+YHm9W203wfUoW4u+t7D+3SAwn1SOavGLOzgg5DEmc91ky5smL/glr2mTT07G8ScSgHjx4oXgWF1ad6kWICQocj7irHXd6HKjUdRGG7C03toab78GAUKCk7Hlx2pdN/jgYBDsaBqVe6wTWAc+xdy/ccfGabWZXX22qFymMX+WEcDMA5sim2MQsCllWwrDnbS/hDvt6KQFinn9xsYbkSiuVPZOvvVe04/BaegUrUr4VQ1WaeX++f/0R/PNzQUwka185vIYVGpQ4P8TgDba2AgEq7JZxbMSdD8BPwIC00z2eezD7HOzA9sQLK5rvA7ci0knJokq7kElB+Hss7MC9Ml2aU1tvD/YTQgS8EScAJTUQ5qWziqdKMSRAejYscC4zZtRYcDiQK5UAt7gkT2qKXXfrf3+aGZXH23K95VoGzw8EBAzRojx+MMo+A87UhFpAjQC3l0tdmnN88brGxhyaIjWc50Ldkb9nPXFc9NOTwN/jFXIUkGAcNkoMzquQtC90XljZ6y6vwrcC9lCG4+Afvzx8aIJ3xNXXl3BgloLtBSTSNHEH1rcY/fH7uIHD1kGBpfSFmeYcmoKjj0O+uFI4LuzxU5xn2WcmVEAW/4QcDnrorU+ZydnrcgoAW+dtXW02oT2OUUwfvHFxcB2BPSUEtW0zbc3Y/GVoB9DfG1SxUnIlzZfYDMCXqo7aRo/ozTFC/jagP0D8PjdYwzOOlgFoFreUv/HEA+oANQQr6nXGOwBAtDevXuDx+ziy2TaNNja2qJpU+2oVnAA+uzZM1GFLQNQHr9v375dC4BevHhRgNTIlgMqgE4v4OxZwNigwrZtQP36wJYt0l9T2e7du1GT3JMWbjwRphwl/WBsyurFi1JBD4t0yCtqLgsvB5TgqMrKKvD94YsadjWwtuHaEFRCVM9i5JzrvnVL+SxJUcUDBG9vA6mmXFykDk6dAkpG3LEyf4h13d0VHr08BJgLy/KNzYfkmZLjaNujip1y/PFxlF1eFrua70LNHCHvdx6lO8x1EEfp/FGj1N58fYN009MJwDqhQiTRdw1jceoRvNJdV9vp8oAKQHV5SH3dpB5gJDNfvnxg3huP4FmM5OzsjKxZg6KGHDA4AP306RNSp04Nflkzd3T27NlgtKaXBs8Oiw6YMyrn0yVKlEjkhLJ46fbt28idO7dYy4MHD8TzNE9PT0HdFCtWLPFvRmOpSkMKF1LjJEiQQKgA8XXmm1K1hrQ5HMPX11e0y/Kn4ufJkyeir58/f4Jz4TppHh4eyE50APJ33xdFV+zv4cOHon2dOrFx69YL3L2bHAkSxBdr5LhMNeAY/MC3trYW4xKAE7DT6Ev+m6kId+/eRZ48eeDnB6RM6YnKlbMKEMZ1E5TT11wf50q/MbWBKQ1cK/Nt6VP6i6kONI7Nsb59+yYKZBjBo28ZBaUPmO7Afmn8N/uln7lucrHK48n7yrEzZMiAuHHjirG5lywu433AOdDX7969E33Qt1zT27dvxdgsVmMEVi5We/z4MTJnzoxfv37h5s2byJs3r1gTx3jxIitYm7Zx433UrZtFRMs5HucdO3Zs4Vv+QOGDY/M5rp33G5VzOC/6nGMHBGQUoG7xYi+0bZtR7Cuj7I6OjmI8ed30Af1MOU32J98H8h6lSJFCpJEwfYTjyn5mf3yN+8qx06VLJ9bP/fBP5I+u27viyOUjSGabDBsabUAWZEG2rNnEXty4cUP4mffR7duPkStXZjCnc+ZMT9EP7x/uF+9Z+pfr4Z7wPuIe855yd0+FFi2+4+ZNb9jbZxD7yh96sp8195V+5vuHfQSu+8cP3E+ZEpk6d0a8adPEvDk222jew+/fvxf+kv3M+4r7wXuLPuF7QPM+4r7yfg7Nz7y/LvlfQtudbbGr5i7ULCyBRM6b9yzvI6716++vyDo/K7rk7oKRJUeKe517LI/NMfj+4X3EfeB7kT9wSWllP84eKzqsQKs8rXD9+nXhZ3lfT3w8AUbz99TYAydHJ7GX/Hzg2Ly3eQ+zb6qG8T7ig/fUuy/vkGZUGrQs0xKLai0C72H5M4Fj0+fyvsp+lu9z+TOL73W+Z+hbroc+5ecP58Z95j3EfeW/uVbe30xj4nuJe8O1an4ecTwGBOhn+bNQfr/yfub8uCZ5X+l7rof3KP9WZoWeaqoHjPCACkCNcJ56qf4e4Idh0aJFRRSUH9ozZszAyZMnMW/ePJQrV058GPIDliTSjIpu2LBBVLbzg5RH9/zgLV68OEaOHAlG5diHbPyS5IdsZIuAkjSd9T3U8DaFMVDJ4mRWw5vK+EXFfbB0mzABcHYGvLyAPzjd4ClTGIB7M3q0JI1qLtPkAf3k/0mkGCy4tABM1exdtLfQJg+s4N61S5IuYuk6kz0hFUqxiJ6FZwxKKjWZd5YRUINVVkuUkJzNSqa4cZUObVS73fd3o9baWjjU5hAqZpG03oOb4N1c2wUne50UBUNKjTm6SSYnEakDVJIKbj1298C8i/PgPdAbqRKlUtot/H/5ixzSMhnLiHlHZlMjoJF59yxr7ioAtaz9iBazYcSBhUeMgJBOiRGQCRMmiCModdC+AAAgAElEQVReVsgfOnQIc+cG5Vu2atUKDRs2FL+8x48fL6IVPXr0EEBW01ipzQKnyARAr10D8udnlE3UcpjEZs6UABNzS+WiJmM7Zq4uKbAs3ahvTmBFGqU/5AkGT/nrVwmYUVFJb7J2PUZlRD5FhhRCu73//v5gPl51u+pwqeoS8og5FCJ6T09JhGD2bP2I90+fBkqVkpQ99RU+CFzemjVAy5bAhg0SN2gE2IknJ+C0zAmbm2xGg5wNQh2xxuoaOHHsBD4s+BBYgKR0anHHxcXQMkMxptyYEJcUXFBQ5Cl/Hf5VFCIpNUYbKd9pm9QWd3rcUXqZRbZTAahFbkuknJQKQCPltqmTDs0DkZGIvl07ifeT9EtK6XN07T5zSRmYoioSteWjizEXkgFxVsFTktRYY38pUgBk+jJlNFlzXl9/fMX2u9tFTuOX719EQRkrlB1TSceiISwUAHr9OsBsj5079ct7vXEDyJsXWLcOCJaCrdx1dBIZ7YlgGZ2NAJM5NZfUWYL2BdqHOqL9HHuwcFAp/ZJmJ8mnJEfLvC1FwZCmsTCI4LRQ+kK40PmC3isl8wSLIINX/evd0V++QAWgf3kDotDwKgCNQpsZ3ZcS2QDojx8SYTxT4FjHYSpjJTT1y5nyejV8uWxTDWkR/fAomRyqJOQnO5ApjNFPRlSZW0vpSlMZwQwroVk1TXYAUluxwIj0W+FG1kIBoHIk8+ZNSQlLqbFgi/ffxIlGphjwVw7BJykIIoCU3vO9J7LNzoYZVWagX4nQZapIYdS/RH+MKjtKqTsC29nOtBUV9svrLde6lpXsNjNs0L94f0yvOl3vfuuurYsd93fg67CvSBBHm0JK787+4gUqAP2Lzo9iQ6sANIptaHRezvHjx1GwYMFIcwTPeh8Gj6jaY+rTbVbAy5hAX1nP0O4hFn0xb9eSjWC7QAEjI3rBFjh+PDBihBQBDSbYZZAr3vm9E5RKPG5nNIx0VH1z9EWDkg2UgRLqjM6aJeVsJJBADBnNmHpAaXZ9oujEi+S/Nxqw790r5SmYMo8kHO+yojzV1FQCXJLyK7jd8bkDx3mO6J++P6Z31h8okjCeEWge8Wva1VdXUWBBAcHlSV5ZfW3AgQGYcWaGUFBSIguqb/8R1V4FoBHl6ag/jgpAo/4eR5sVRrYI6NGjQIUKkv57MFVRo/eMx6otWrDqXqLniQ62ezdQu7akBkRgbwo7fBioVAngXpUrZ1iPzP8jeCEXIzXEeexObkoSndexrxNIJm9Y71J+KknzmcahTzERSfsZ1eW6uD6DTQ7lM/+B5/rmlI0CQN7V+BPiiyKh4DyjXAPJ7sceG4sHvR4E8sPqszbqwadMmDLE8f3BhwdRdVVVePX1QoakQdy7Svv+38X/odvubrjZ/SZypdIdqmaUnDnBcy/MReu8rTG/5nxlP1KUTsjAdioANdBx6mUhPKACUPWmiDIeYDEHaWAiSxESo5Tbt0s8jAqVGBXvFaUoWbRuqtoQUvdoMg4onkgENmTd2uDBwJs3gcFBo0enshBxFfN0CfL0sY/fPuLs87OYfGIy3J+4I1GcRCidsbSQzyyYLohYlMwQpIsy1Fh8xKIzAlDmv+pjzG+1sjJBzuyoUST1BV6+BEwRctexCOZitsjTIoQSES9jBJPRZe++3kiUUBIV0MfKLSsnFJHI9alpK6+tRJddXfBq4CskjaetUqSk/0Oeh1B5ZWWcbK+sMl+u9qeoA8nmZ1WbpaXOpGRMc7RRAag5vBo9+1QBaPTc9yi56p07d6J8+fKRAoAyp5BV2iSeZ9GQqY0V8AQjjRqZpoKbSlXrGFa1YOvWTSLg51G0KRmBiKf+/RcYNkz34qlOROA54fgEuF5wxc9fP4XUZscCHUFVrtixQlZOnz9/PgSjg+6RglpwbvPnSwCUYFIfY8oCUxd+/TIycMlSerJS8FdAd23VJH3mo7QtC4Wo8b61mbacK6PLzP+smq0qGn1vhHas8tPTqCD17NMzUOZW00YcHYE55+eII/SEcRLq2Svw5MMTZJ6VWSgVUdVIl1EelLKkz/o9EykFTD14MeAF4sQ0/MeKrjGVvK4CUCVeUtso8YAKQJV4SW0TKTwQmY7gWTCSJw+wdClgwHekzv1gcTIjoKwG//QJMCLAJsYiBRYJxi3ZSpeWAnCkyDTlVDNmlHIsFywIe/XU0qbm9sJLCwV4Ie8j8zspecjCovAiZjyiJ6m4oSbXADH14E9aqOKuGIWnYMGXLwaqIckj/fwpkaaSu4rJpcbecDpWwEIhyq8GVzmi7zO5ZBIFSpSgNcSvBH6MOHr01ibSbbqxKY57HceTvk+Evry+RjnPuOPjiqgtj9TDM0ZgCaTLZS4npFH3PNiDmmtqYnGdxehQwER8bfou4E97FYAa6Dj1shAeUAGoelNEGQ9EJgC6fr10pPvwIUCAYw6bPh0YOBDQtzraHHMxd58E3Iz4klPV3d20o5GqiETvLPbRNOqGr72xFrvu78KZ52eEznvOlDnRqWAnVM9eHfYp7Y3O7wyxkjNnAG7sypWBaJM5qqRiIgDVF/dRSZPk9UaR0cuTXLgQ6NIFILktnWZGc5jjgBQJU+BUB236iFvet5Bnfh6c6HBCL6lMzal22tEJO+/vxOuBr7VWkO9/+UChgIe9Hxq8r4kmJhIpGKGR3GsOdvTRUVRYUQEr669Eq7ythEpSdtfssEtuZxC1lCm3QgWgpvRm9O5LBaDRe/+j1OqPHDkijjIjQw5o27bScfGLF/ofmyrdNCrksCp67VqgSROlV4Xebty4cRjBcnALNYIvBuB4HD1pkmkn6eQEvHoF3L77E7d9buOk10lsv7cdBAk/f/+EQwoHlM9SHs1zNxegR9+oG2UnZVlTnTMPhYaJSoqMcjP1QN9AqiznTkqmP4qYOqcQZgM6iZ0MHw6MHGl4PwquLORWSBDMn+98Xqv1hlsb0HRTU9zreQ+PLj5C1apVFfSm3WTQwUGYd2EefIf5Br4Q8DtAEMmXyFDCKCWjlP+lRI8iPTCmfEiSe81ZDDs8DFNPTxWKS9YJpMReAuPNdzYLYGxIBFZvR4RxgQpATeVJtR8VgKr3QJTxQGSJgDLfjnyVjNixSl1f0KB0w+RxeMTP+pCobDKjwNatQD39GXJCdQ2jTm/83qB921jYvyMJ0k7Kimefn4ocPJskNihpWxKDSg5C/rT5I861oQBQFkk5OABkaNLX6K8GDahlL6VsGGW84UgsymN4/rIyZSJusImVXVZWRCOv/HNF65Wee3qKqnGfQT6ikt0QI03W0MND8d35O+LEkvItZQ7QIaWGYHKlyYZ0K65h6kDtHLUxr+a8cPuovba2+LHDaKtsjLTz+fWN1qNJLiN/URq8Agi9+StXrqAYE9hVUz1ghAdUAGqE89RLLcsDkQWAyvmf1C1XUthiqJflPFAWprBGJCrb//4HsAiJuMdYCqb3fu+x7OoykdP5/PNzBBwfAhyeiGRD82Bw9RboW7yvKCzSN9JpEv8HA6Dfvkkn8c2aSZFufe3yZaBQIeDiRemv0cZCtebNgT17pMRZMxmlNlnpTkojTcs7Py9ueN/Az5E/9ZbglPthHi+r3Z/2fRpIt8Sod5mlZbCh0QY0zmW45GgO1xzIlzYfNjbeGK5n8v8vP9IlToe9rfYGtqNEa+JJiVEmUxkcav339ORVAGqmmzoadqsC0Gi46VF1yfv370epUqUs/giefN2dO0sFM4yEmtMITIhZSHpvjDZ6nz59MIsE6BZqzGVcskRap7526cUlrLu1Doc9D+Pll5fw8fUBq9mt4lqhZZ6WsHnZHSO65MH+A79QpXIsfbvX2f7atWvIRy1NJRYMgLLy3dZWomGiopG+xhxkOzuJi5ZFXEZbQIB0U7O6yc3N6O7C6qDxxsa4/vq6OGqXze+nHxJPlACae1t3bNmyBQ0Y3tXTttzZgoYbGuJcp3MgBRJt1fVVaL21NTx7eyKLdRY9ewxqzjzS5PGT42i78IlXU09NLaKcc2rM0RqLFfpc96O+jwwG2AZP/s+FKgA11oPq9bIHVACq3gtRxgMeHh5ImzatxQNQgk8GiJi3aG5bswZo2dI4InXO8fPnz7DSl+PH3IvT6J90U+RAvxeER0IdnUpEZ56dwfEnx3H55WVBEE96G0YzcyTPgbKZy6JkhpIokK6AUMOhLCbTJOztgXnzpCirqe3nz5+IHTskPVOo45A9niXrzN+IEUNQKJFKidKjVDTS17y8gKxZAZL4G5AuGfpwVapI3E5Ex2Y6hm+3rZ3YQ88+noFzkCU6x5Qbg5FlR8Lf3x/xDNBPPfb4GMotL4dtTbehrkNd0T+J7SeenAi/YX5GRb6LLyqOL9+/hIjcajrS97svkkxOgulVpotou6a5nnPF4EOD8X7IexGF/xumAtC/4fWoOaYKQKPmvkbLVUWWI3gWCBPLmVL/PawNf/9eUscZPRpwdo66t0WJEpKqj1wBT8ob5u3xmPbxh8e49PISjjw6Io5nWVDCL28WDzmmdhS631WyVoFtUttQHUSGIR5z9+wJzJxpWT48dAioXBk4cgQoX17/uTEKz7ohRuVbh88MpLxzObGUlfr6svcrHKXHnh7YcW8HnvZ7GngFOTOdljrheLvjIgpqqN30vikq6ak81LVwV9FN552dsddjr+DkNMaqrqyKq6+vhqiw1+yTwJo5rrua70LNHDW1hjvldQqll5YW1Ew17GoYMxWDr1UBqMGuUy8M5gEVgKq3RJTxgLu7OwoXLmzREVAGr1g00qMHQAWbiDBGuBgl4+mtoTZlyhQMGTLE0MvNdh0LhRhRypk9Mezyv0Y95/XY/3A/3B+5g0eyNBaS8Dg9SbwkcMrkhGa5mqFq9qp6UenwmLtgQUm5ytR2//595MiRw6BuSefFNItHj4DMmfXvgqpRZA8YO1ZSkTKJMfnYxkYKGxul8Rn2bIYcGoLlV5cLVSLZ1t1ch5ZbWuLrsK+IFzseDh8+jIoVK+q9pJefXyL9jPQY4TQCY8uPFdcz55TpGcGLnvTtvOOOjmLe30d8D/P+m3pqqohy3u1xV1B5aRoj+Kykpxb9lqZb9B3eJO1VAGoSN6qdAFABqHobRBkPPHz4EGnSpLFoACoHh8xco6G1p6wF4XE/uSINtW/fviF+/L9z5Bd8zp/9P2Ofxz5svbsV+x7ug//3H/g68gNQZhJQQaKKsk9hjzo56qCOQx3kTZNXgNB4seLpBTo1x2XBL0+TT5ww1INhX/fr1y/EimVYbikVkCg8RDl2paf4mjNhziyLtrp2BWbMMOHaOKnVqwFKcpmB5oFH4i7nXPBu8LvASU85NQUTT0wUz8WKGQuGSpxSRCD++PjoVKATFtZZKPpnUVCqRKlwsPVBo5w05tgYjHYfjZcDXiJt4rSh9tVqSyusvrEaX4d/RYLYCUK04VwYyf82/Ftglb5Rk9LzYhWA6ukwtXmYHlABqHpzRBkPRIYjeOZ/Ulec38v6qtYYulGDBgFz5kipgwbiHEOHNvg6KsHwKJSKNDw+v+NzB2/93sLb11vkbPIYPQZiIFvybLDzb4q9g8Zj4twnaNr8F1InSo3EcRMbPHZoF7KmhgpLZDD4q8akTVYMNW0qWOfJpMDiI98gykq9pkfGpNSpgdq1DauiD3Mw5gQw+mgmac4ZZ2ZglPsofB76OXAKHbZ3wIGHB+DVz8vgHxpyZ+T8pNTnrha7xFOppqYS8p6rGqzSy7/BG1NPvs22Njjf6bxQyArNWKjE+5wgNTSbcGICnI84C0WmjEnNpGIRzipVAGrULaBerOEBFYCqt0OU8cCpU6dENbElE9EXLy5Fqy5diji38+idRTrHjgEkVTfEFi1ahE6dOhlyaZjX+P/0F/mZD949EA+Pdx7wfOeJh+8f4tGHRyAIpZF3M1OyTEJ6Uc7bZIEQVYeSJ0guJDIZwSOlEFMNzGFMmWD0mjRPprbHjx8js9Lz82BV8FS64g8aKhkZYrwXU6SQKJhMelrOxNns2aUpeXgYFp4NZ0H/u/g/9NnXB/7O/oGtyi8vL/J+eXTNorIzZ86gBJODDTDKeaZOmBoXulwAI+6UxRxVbhRGlR1lQG9Bl8g5nJubbEaDnCEr9Jm7nGVWFgEsT3Y4GepY/FFWZGGRcEGsUZPUcbEKQM3p3ejVtwpAo9d+R+nV3r59GxkzZrRoAMrUuJo1zcpQE2KPqZBDuU9jVII8PT2Rlcmkehi/TJmzRjL3t1/f4vWX17jz5o6IbN7yuYV7b++B3IY0VpunSphKRC/5yJEyBwqkLYCC6QrCMaWjyOkLy4iLly5lpb5xVFPhLY1RRuZJ+vmZ/kTZ19cXiRIlUubZYACUa2chEpWMDDGma6ZMKRWq3b1rSA/hXDN1qlT5xskZS84abBhGEttuayv4PmPGiCleJXBLkSAFLna5KP7/7du3SEF0bYAVXFAQ3399x43uN3Du2TmUWFwC6xquQ9PcTQ3oLegSmdDepZpLqHKc/FGW0SUjqmWrhuX1l4c61tNPT5HFJYsgs+9SqItR8zHkYhWAGuI19ZrQPKACUPW+iDIesPQjeObbkT2HeXv//BOxbuf3P2U5TRl5ZQEQv6Tlxwf/D+LL+vTT0zj77KygOCKfpmyMZFJCkA/mZOZPk19UoJfLXE4cR8pAQl/PFC4MsJjGUBCmZDymM7KgmyfgLEj6axYMgDKyTRUjPgw1UpDSd4ZwqIY7pqy4MHkyYOICNkpSNtrQKFDxiD924o2PJ7gz1zRcY6grAq+rvKIynnx8InhGF15eiH92/SMKkIxVveJ7Ju74uOhdrLegWQpupGCymWGDfiX6hRltZdFdiv9SCEWlTU02Gb1WfTtQAai+HlPbh+UBFYCq90aU8cC5c+eQK1cui42AygUjJlOd0WPnmMNI8MlqaUPyQDds2IAy1csIUHnhxQUBMBnJ/PbzG1i0wb8EorIxopk7dW4UtymO4hmKo7BNYRGdIv0Ri4EY0TQUcGoumxE8FltTAXL/fj0comdTpl2WLSsdw5tK6lOewrNnz5CBpehKLBgArVRJAo7GKF3VqQPs3An4+5uYtpPSnAy9kwuMDwM4OcNyCYvQqq+ujtvdbyNnqpwilYMR0PEVxmN4meHiMspFFjAwJ4N68vwxRZ7R3nt7C3lPVtcniBOyKEjJtmm2STc9nWBjoKRmcPv47SPSTk+LBbUWoE2+NmF2nXVWVpET/eHfDyIXOiJNBaAR6e2oPZYKQKP2/kar1V2/fl0cE1tqDijzP1mJbuLvYkV7PGkSwECUj09IkMGoDKM9D95KeZj3393Hkw9PxBccj9D5eO3xGr/SBEUzWWVM4vZcqXIJLk2HlA6iqpfH6HykSJhCHKub2whAGdlt3Ni8tFaenkC2bNIx/Aip0N5k9uHDByRLlkxZf69fSzcRST9jxwajv4kTB/GfKutEu1Xv3oCrK/DqlRmUuWSeqNOnAQPzMUNbk8yVScUjigccfXQUFVZU0CKPf/78OWyY82KA9dnbBxtubxC8n5VWVsL9t/fxvL9plCPIMWpjZYN9rfaFmBnfayx42t5sO2rlqBXmzAcfHIypp6ficZ/HIj86Ik0FoBHp7ag9lgpAo/b+RqvVWfIRPDW706YFCEL3hfzeMcs+EVgSRL768gpbt/3CqK75MH7XcryLfUNonD//9BzPPj/Ds4/P8CNAysWkxYoRC+ms0gkt6vRW6aW/SdKLwgjbJLbInCyz+HdEAExdjqHyY5IkENXgffroam3469w/Spk2bAhsDF/G2/BBDLiSdT6kECWtl6FG+qUBA6QcUEaTTWoMzxIEskps2jSTdU351MILCwdqsy+9shQddnTAg14PRLGasTb55GSQ1slnkA8KuRUSPLJhFQXpOxaLpfx++OFsp7MhLr3tcxu55uXCsXbHRJQ0LDvz9AxKLikpaKEqZa2k7xSMaq8CUKPcp16s4QEVgKq3Q5TxwM2bN0U1sSVGQBl55GnkuHEAK5cNNdIP8cvL94cvmC/25ccX8ffDtw949P4RKEfo+cFTRGwY0eTxuDDvXMC8m4hTuzeSO22AVTwrQVVEcvasybKKY0xWlfNvNutsIeQG6dvcuXMbOm2zXUf6IapKERQSHJrTGGmliMCdO6Yd5dOnT0hCFG2AsYCISkhr1xpw8Z9LZJaEs2cB8p2a1PgLgcfgT54AlF0yEfcYabkc5zliTvU56FG0B0YeHYlJJyeJqng5tePly5dIZ2Dx05IrS0C1pU//fkKOOTlQJmMZrKi/wiSuabapGa68uqKlYy93LOvQX+t6TfDXhmX8cRl/QnzMqDoDPYr0MMm8lHaiAlClnlLb6fKACkB1eUh9PdJ44PLly0JRxhIBKDXKc+aUqG6YS6hpBJW/+d/v34Lfkg8WVfBY/Jb3LVExzsgI/xJUakYr2Q9zwEg7wy9e+cHoJI/IWUUudM2TFUIF+2JibEPodo4cOYIKFSpY3L0g001S1rRkSfNOjxRW5AIlq4AhpO9hzc7HxwepWIaupzH9IE4coFcv4yRCmRvMo3xG5k2mB6+5ll27JKLRDRukXAkTGCVWSZUkqxWxIv7gw4N4MSCIJ+vBgwews7MzaDSKHDRY3wC+w3xhO9MWPYv0xJjyYwzqK/hFpI9ae2MtvAeF5M6adGIShh0Zhkd9HomThvCMxUpURJpbY65J5qW0ExWAKvWU2k6XB1QAqstD6uuRxgOWeARPMEn6oWkzAjBjtA2cNy3Hr2T3xBH4s0/PxGualeQs5pELe3itplEVJWvyrLCztoNdCjtx1GiX3A5prdIifqz4orCHRT7yI3iRD6NbBBskH6eqT1Qw5mSOGgUwR5OFSOa0du2kYp1nz0wWyDNquqz8J25lfi8ptgy1t28lKqZ16yR+e5Mbo6AM/5cqBTAn1ARGMQLmSlKrnZrtNdfUFO8nRg5NYe6P3cGj8oudL6LYomJCEal9/vam6Br/nfoPww4Pw48RP0KcNLTZ2gYrr6/EuyHvYB3fOtzx8s7Pi2Txk+F4++MmmZfSTlQAqtRTajtdHlABqC4Pqa+b3AP/+9//sGvXLvHhW7BgQYwZox1ZYPVq586dRUW7n58fVq1ahbhx4yJ27Nho3rw5EiZMiCxZsuDfYN+65ihCYlSSx9084pYfLBTw+eoj1Ep8fH1EniXJqj9//4xP/p8C/y0/J4Dk4hPAs5LA8ERA7G8iapk0flKpaCeRVLiTJlEa2CSxEXmXJFi3TmAtvoTEI4G1yEOjzww1AjUCNgIofWszjKkoNnS+Sq5jFfjhwxI/p7mVQpk+8d9/kqypgSfmoS5JryKkHTuAjh0F4r7x2Ap580ocqATHhpocSaVokdnowZo0AQ4ckJj8mUxrpH398RWJJiZCfYf6QhO96MKiSBovKQ62CZLK1ItdINh8bry+gbz/yytA59KrS3Gk7RGUz1zeyFlLl6+5sUZo1nv08hBKXppWbGExXHx5Ed+dvws50fCs1ppaOPX0lACrpqyE33Z3G1zOuog87+lVp4vPJk1TAahJbgO1E1ULXr0HItoD79+/F3rt3t7eIu+tfPny2LdvHxJo5IbVq1cPc+fOFRWsHTt2FEe/LVu2FCCUhOh8PjQgFlwJicCPtCbvv73HR/+PAhjy7xf/LwJUEjDydQJL8ddf+ss28nP8/5+/JUWe4MYP/YRxEiJJ/CTiy48AUfyNb4WkcZOK6ATBZaIYqdDXqSMKF/+G5dsfCzoiAkxyYUakUQmpXDng6lWA3I/62OLFi8VeWJIROBEIMgrICKi5jVygdAEBPCOGpjJDlZAOnLESR+YsQKpe3bjZMI92+HDjIqnhzkDOlWDFU79+xk0WEOkqccbFQbEMxXCqwymQloh0X5ocoGfPnkVxVv0ZYBROSDk1aJNNWW1+4skJOC1zwtYmW1EvZz2t2SWbnEx8bjzuq1tZgIVSQw8PDRXIGrBkcYnMLpAjRQ4wzaFC5gpCjlTz81YFoIZ6V70uxHfob76TVVM9EEEeYF5WkyZNBEcfbdSoUShdujQqs5ICQEBAAHLmzIl7TJoEsGnTJpw4cQKzZs1C0qRJBXjlh+HkyZNRn+SWGsYj+BHnR8Djiwdef34tKrxlOUfNdqzyJvgThOgx44h/B//L1xh1lGmF5Cgl/1KiL0PSDEifOH24Cj3ymCQJz8UaoHlAt24R5OhQhiFIY0rcli1A3bp/bx6mGpna9gRODRoALKQxtx08KOVIMgdU3wiyyeamwQO6fIuViHwyraJgQeNGoB58hw4SVZfZjEnQ5ALlLyATWJppaZAwdkI86vsI1G7vUrCLiNiZykj2ztMO/lh8M/iNyaKMLBbMOjsrxpYfK3JYZaMqGEnqqUHv3s5d5zIo+FBqSSmsbrAaLfK00NleVwOOT4lPpgcRAE89NRVjjo3Binor0Dpf68DLVQCqy5Pq60o9oB7BK/WU2s4kHrh16xYGDx6M3bt3i/4ILK2trdGmjUS6zIpg6jezHe3o0aNYuXIllixZgl+/fiFmzJj4+fOnAKmU3mRUVDYC0PIby+OJ3xMRjbRPaS+quinlyMrurNZZkcU6i6j8FkdWf06z5eMr+TlTHmdxboxQ1aolHd0aWJRrEt8z14/js2hluum+p00yN0M6YVE1K9PNwc0Z2nxI9l60KMBIMguS/oppANDJc60wdKh0X9EPxlimTBK4dnMzphcd15Iri+k21Ew1ASk9cyDJW/u031MRrZxdbTZ6FetlsgV02N5BHL+zynxOjTkm65dFhHHHxUVjx8bY0HhDYL88dbGeYi0I6JfXC12GU3MSLFRkJTxZAFyquoQ5P8aYmDJEidvwbOOtjWiyqQmW1V2GtvnbisJIx7mO4oe6Zm6tCkBNditE+45UABrtb4GIdQAjoE2bNgUr1mmjR49GqVKlAiOgBJmOjo6BEdDNmzfj+MkmVIEAACAASURBVPHjAqhqWo8ePcSxfEmN0uft27fDbbEb7HPYCy7LTJkyoWfPnvjx4wcmTJggxqLNmzcP3bt3F//m0XKLFi1ECgBBbq1atZA6dWocO3YM2bNnF8f9jMDGixcPRYsWxbt373Dnzh0x5ydPnoh2Mnhes2aN6Ovr168YO3asiNLSatVagOPH/xHpb0uXuor81vjx42PRokVo1qyZqNonIC9UqBDSpk2LgwcPIn369CIHlmNwTCq63L9/XwBzOfK7ZcsWNGjQAMwhdHFxCVyffFzOL57//vsP/fr1E0DdzW0xevZsh7x5Y2Hw4A0i/YHV1zt27EDevHkFhdWNGzcEyOfY/DepbKpUqYL58+fD1tZW+IdV2ytWrMAAkkcCWL58Odq2bSv8PH78eDg7OyNOnDjCnx0YVgPXvRR169ZF8uTJsXHjRpQtW1b4+cyZM+I5e3t7XLp0Cf7+/mJPP378iPPnz4v74sWLF8I/9Btt9erVYu/v3PGDo+No7Nw5EbVqxRJjtG8vFYq4urqKfWHUfP369ahdu7bIHd6/f7+ojKZgAVM2mAaSJ08eMF+Q6R1OTk7gkThVtXif0ng9/33z5mfkyeMCV9fh6NkzZuB49POUKVPQq1cvoeku3we8lvdvkSJFkDFjRvFjirnL9DN/PPHHFo+IDxw4IH5cVa9eHfxy37lzJxo2bCj2lWvi/tGWLVuGdnny4Of8+RhjbQ3vT+Pg5hYfS5euQrt2rQLbVK1aVdAPMbWF9xT3mL5kDjVzrjk27ymePDAlhu+vf/+ti0yZ3qBhw62Bfpb3lXPie4e52txX7r18z8+ePVvc8ylTphTz5r3C98qhQ4fEHHgfXb16FbFixUKe2LHx1NERN+rWRY1t2/Dq1Su4u7uL9wBN7vfbt2+YPn06hg4dKu5FeV/p54kTJ4LvfRL3F+xbEHdS3cHO5jtReVhlLO28FO0qtsOFCxfEmklETy14/q1YsaLYY86F9zBzy3kfch2+vr5YuHAh+vbtG/iZwHSTx+8fo1TLUji6+ChypMuBdevWac2V9zA/Y/j5wHXyPr548aK4h/n5wPuIj3Llygld+j179qB169b4/Pkz0rVLB9sKtrjT444Ym/c2+Xht69hixIgRGFtprJafmZLE9zp9yvuFaUncT4eBDsiSJgv2DtoLDw8P8b7hnj99+lS8twpXLoxS80rh9eXXKFC1AC50ugA3Nzd07dpV3HO8b5lLTz+X7FESL+xeCPWn/6b8hy5dumDZvWUYPGcwbs68ibVz14r1cH+5Pr7nVVM9YIwHVABqjPfUa/X2AL/4CLLkHFB+kPKDmeCFIJBAiUCFgIcgrFOnTuIDnMVH/BKjsW2ZMmXEF54mfY0lVsFzviyUIXck9bZJm/M3jUxKJ04w0mwZldzG+EKOSF67BlGMY26Tq847dQIWLjT3aLr7Jz6m/OiHD7rb6mrBI/zkyYFDh3S1NPJ1KjiRcJSKTkZWcrGQZ/PtzeIoe8ihIbje7TrypM5j5AQj5vIKyyvgwbsHgm5JFnTg/+dwzYHFdRajQwHph5suq722tpAhvdHtRoimTD8qsKAAXnx+gb7F+wqu1Ka5mmJtw7UhcugZfSWtU7PczcT4spFZgHRXdezrYGvTreJpNQKqa1fU15V6QAWgSj2ltjOZBxidYpSPxugTo5OMUDGCxAgKI2H89Z0vXz4RBVq7dq2IIDRq1EhEGhhF5S9wXqdpjBAStFoSD+iPH4C1tcSz6K47rctkPg6rozlzpCN4qjnm0eO72lCuSnMuiLRBLVoADx+an4KJ6/j5Uzo55l6eO2e6lTFixqiSvlaxIvDokWkKsMiQRCaBPwcT+k5FeXs5H4XErUZKc/bf319otLMSfv2t9fj470eRXiPbly9fLOqzQNNJXXZ2AblGmT5A2jTatVfXkH9BfhxqfQgVs1ZU5FP6YNnVZaISPrjde3MPuefnhks1F5FG0GlHJ5FSwOp7piJpmlzQdKbjGVHMpWm119SG+xN3vBzwUohXqABU0daojRR4QAWgCpykNokcHuCRI48VLQmAMjqXPz/g4mJeqUilO+TlBTDfj6mELN5RajyyI32WJRlZuEiLxGCaATzuBi2FRVxMpWABlBGMWFpj81g4P28SPY3ZJ9+/Axcv6nlhKM0ZpSeQJ6A1q1ESjJq0LDrcu9coJ045OQXOR51Fbjd5Qd8Ofqs19Q0bNoiCR0s0Ar6JJyfiRf8XAtTR5KKiez3vgVXoSmzx5cXotLOT0KknfZumkaZpr8deAXL5GlXSss3Ohv4l+mN6Fe0kcEZK/X/643aP2yGG3XpnKxptbIT7Pe8L2igVgCrZGbWNEg+oAFSJl9Q2kcIDlngET45GpkHyiz1z+MImEeZjnnwSvA0bpnxI5t8Zw0GqfCTlLatVAxhIJxg0kcKjzsHr1QO2b5fqaBJLuOGvGRUuSQf15zDBqHkwDZNKSKY4ztc5ERYcrloFkOnCQKUijsHIX8cdHUUEMXfq3DjXyYRhaZ2LMK4BI7YknX898LWgXaId8jyEaquqiRxMcnAqsXPPzqH44uJYUneJFlE+i47STE2DmnY1sbPFTtEVi4qoa3/91XU8H/Bc8A6L53//RqJJiTCwxECRzhDcHr57iOyu2THKaRRGlx+tAlAlG6O2UeQBFYAqcpPaKDJ4wBIBaJ8+0nctK9AtxbJlk6q5jdEPt4S1sKKfIjuMgEaUkStz4kTDyPxNMkfmcVBRYO9eOBRMKPhcTSEuxPqb2bMBf/8IyFP29paUkcaPBwYONNgtRzyPoOJK6ai6Re4WWN1wtcF9RfSFhz0Po9LKSnjS90kg2Nx4e6MgqOdz6RKnUzSlL9+/IMmkJGiaW8rtlO2k10mUWVoGpzucRgnbEoHPkzXAYY4D5tWchy6FuojnSTrfb38/hHb8ztdZbc/8UCq2UT404GeAoNErRmk11VQPGOEBFYAa4Tz1UsvyAKuMWXFsSUfwVaoALF4xe26dHltB8Pntm5QHqtRYfTxMn5Cp0o4NbMcIJCO5pIIlr2lE2Zo1QMuWAFnCHB1NMyo5b8kCoMg0aJgy5rJCzZrA/PmKrgy3EQkbTEXppHM2/NWQO7d0EzIKamBl3qWXl1DYrbAYbqTTyBBa7cwzl/mFdc4pghtceXkFBd0KCpJ3RilprudcMfjQYIlWKqFypQNSJX379U3kdsryu6PdR2PKqSkh+mK0k9FM0tRd+ecKSAmVYUYGJIiTAA97PwwsiArujmmnp2HQwUGi2ClHshwqAI3g+yWqDqcC0Ki6s9FwXZYYAbW1lYpWtkoFpBZhZE9hAQ9BXGTVhCducXCQ+Ez79484t8o5vadPG11DY9ikNQBoqqxW6NIFCFaLZ1C/y5dLcp78ocSjfbPbkiWSrJS+ycgaE7v/9j7s50jA3VRk7GZf958Bnnx4gsyzMmNc+XFwdnIWzw49NBSu511FPidlepVau23tsPvB7sCCJoJMh7kOQhaYYFauspf7m3p6KgYfHIx9rfYhU9JMyDUvl+BQJZ9oWPbG9w3SzUgHt1puaJmrpQpAlW6O2i5cD6gAVL1BoowHyONIbklLiYDKtD3UEHeWvmMswkg2Ts1vfRR0SP5P3kFLsaNHAVJKsRqdEd2IMpLfZ8gAUEeBOaimML3yazUAaOJ0ViC1rRGn2IHTJ50T18O6IFOtS6dvyJ7PX2fUtzfAvH29QTUkWvCjZj5HVTXyW1qiUQaYR+eylj3n2HZrW2y7tw0vBrxAojiJFE+bTAAElLyOUsA8ZrdztRPUSzOrzgzRD++3VNNSIVeqXLCOb40d93YINSmC0bCMx+8ZZ2ZEkfRFsLnRZhWAKt4dtWF4HlABqHp/RBkPkE+UROKWAkCZY0maIKbtlS1rOW6WpUEXLICIoCkxEryTENxSjHm1jOQyZzEicTF/VBCAkhCAEUNTGGnHSB6uyP4A0N9v3yG2tRW4h+QlNdbkyO6yZZJfI8QYAV29WkriTao84ifPjUCKx9jULGfUUKYzkl/XFASIkPXoOUjSyUmRPH5yAf5oVVZWwcUXF/Fq4CuhPqTUDj48iCqrqkDWq2dxVvvt7eHV1wu2SW1D7YbH8/8e+le8NrzMcIyrME6n1GiN1TVw0PMgXvV9BY/bHmoOqNINUtuF6QEVgKo3R5TxwMOHD4VWvKUAUFa/r1wJfPwIJExoOW5mCh7zJwmOlUovUt2JSkKWYsxZ5CNCqrY1Fs29JADlsT9VJU1hVKSRRRZ09kdiWT8/vPK1Qrr0MbBxI9Cokc6rdDYgBiQ70pQpwODBOpubpgF/CTEXlG+URYsM6tPvh58ojgntyJp0QZpSvQYNYMaLyiwpg1NPT+Gb8zcBOMnZ+frLa3gP9NaLceK2z21xjO5W2w2dC3YWfJ+kXyIoD8t+/f6FvQ/2wu+nHxrmbBiYOxrecmWgu6rOKmT/nl0FoGa8N6JL1yoAjS47HQ3WaWk5oDxdJF5gdMnSjNXT5M40u/KNmRZOVU7SBj19aqYBwuiWZO02NkDt2pQgjdixNUdj6kHx4hIFEzk8jTX+KGE+MFkbmFdrbvv1S1LksurXEYVe7pbIVS30uNxcvuixpwfmXZgHn0E+ougoxX8pkMEqA6510+8D47P/ZySbkgxlM5XFkbZHRF4sKZaOtz9u0qmTxin11NSokaUGutt2VwGoSb0bPTtTAWj03PcouWrqShcuXNhiIqBkmqFajQWdXAfue8OGAANQlAhVYtS1p2a0pRjzP1+9ktYQkUY1JAJQFq0fN9H3OxW8cuRQRjwur5XUS+TupBwpf+iYwijFWaOGRBtmTqMPy5UDKIZE6wlXzN6YHjEaNTTpsNSjr2QKdG7SWQV15nbJDf/s+gcPej0Q+Zdxx8dFXfu62NZsm94jVlxREUceHcHFLhcFM8DocqMxquwovfvRdUGdtXVw+9VtrC65WgWgupylvq7TAyoA1ekitUFk8YAlRUB//5aO3XlMzKiSpRmPWZk/yCPlyGgk9ScP6JkzET/77Nml3NOIjr5qrpRH5fw98OABwPmYwrJkkailWGBlTmPRFKOsLM4jmwEB74yYA9Hv6wRJ6zSa2NlnZ1FicQlc6HwBtklskXZ6WvQt1hczq4UsHNLlknU316H55uZCRpPk9Mz/zJA0g67L9H59572daLO5DfZV3KcCUL29p14Q3AMqAFXviSjjAUsCoGfPSjQ9rC4mF6ilmUy74+kZMTrqplw/wR/BPVMHFy40Zc/K+qpbF9i1S6KxNJDCUtlAobXihh04gG4XOuJ/S+KAypZUQzKFFSwo1QKRYcBcRilY/nhgCgP5W3kUX7uKPw4ei4N77q9gV1ZbTtJc87CEfp98fIKss7LiQOsDSJ84PRznOWJWtVnoXay33tOjFKntTFt8+/kNlbNWFn2awwJ+B6DNpjbolbGXCkDN4eBo1qcKQKPZhkfl5R47dkxUE1tCERKVZWbNAviFSy5QSzNSMPHolkVIzKfUZdOnT8eAAQN0NYuQ10kCz9oVV1egZ88IGVJrEFkNyVR7++DBA9gplaT8UwVfveg77DttJXKMTcUCwLQGX1+J2spcNncu0Ls3cPMmkDOnNIrXwx/IYhcH1WxvYpenI2LEMg11EoUpypcvb66lGN0vC44yumQU3JrZk2dH6aWlsaPZDtS2r61332QEIB0TI5RTq0xF3jR59e5D6QXP3j/D8/vPVQCq1GFquzA9oAJQ9eaIMh64e/cuMmTI8NcBKI/fmf/JCBlVB2PEsDwXE2gw2tWgAbBhg+75eXl5ISMXZQHGyBlzWJmDWaZMxE9IVkMyFQepn58fEigVs/8DQHOmfgcffyuhsmUqo6oUj/T/z955QElRPV28yDkoOSggiEoOEgQFUREwAyoIqGAmKYqooPj5R8UEgoCIoAiiokiWqCAGgrDkIBnJOWckfef3ensdlg0TemZ6ZqrO2UPY7hfue9Nzu17VLchhMIxEJ4oHUJYWPVXPIgjP37Ve+k+9Vv78Yafc/LAzXtBDhw7JFVdcEYypONLm4dOHTRWiF2q8YI7O7/v+PlNpiLr2bjbUBbQUp5tXKHLGpgQ0ctZKR5oKAm45gqfCUJ48Frmj4pBbrWxZqxrS5s2RlYBMLXaE/ZFgQk4q1GZrZo4fL8JxfEgtnoDmvnBQriqTQ1ascK53QhrQrOWUPxhG6VfUF7p3F+nR49IeeGnLm+2k1L1+r4xdVMydb20Og4IEUqFehcyR+T2l75HWE1rL8a7HJVtG70XoHR6SV80pAfUKJr3ICwSUgHoBkl4SGQjMnTtXKlSoEHYPKEezJHRwvI3WtlsNwfEpU6xkmsyZUx7lsGHDpLVTyusBAsIwiMF00vvny5D+/dfKlRk4UKRtW1/uTPraLVu2SLFiyVehueSuMWPkYrPmcsWFg1Lt9hxGhskpQ9sU7y7qAsEwjt9JyMP7nlSu0VP1N8uXM4rLouErpcpjgXsB58+f7+pjYuIpkTUqkrOItK7U2pTiRBPU7aYE1O0rFDnjUwIaOWsV8pFeh9ZMMla8eHGZToaNi2z16tVy1VVXhZ2AIo1DeUgnJXKCATMxqt26WRKMqRWiwbtcAlbtAqNUJGPGoxYuw/NKnG9iT54/4zlx4oRky+al1+vwYTm5erPkv72CNHkwrXz9tT89Jn0Pwvpkpx896lybni098oilWoDHPSk7uu+MFCt8VuqUPyQTFgceOH3gwAHJw1GEi40s+KW7l0rnmzrLwIUD5eArB108WmtoSkBdv0QRM0AloBGzVKEfKPFTZcqUEcowluW81sMyZ84slStXDv2gUujRLUfwtkTOli1WLKhbDe8n2ch4QCnLHSlGtnb+/JYQfbiMxLK777ZKcobaDh2ytEg7drQqFzllJHW9+KJVPCEYccu2fuqvvyY/4o6PHpYvv80ka8atkavvd9fzxSmcPdtpO6mtDFo0SJqVbWaqIm17McSVFfyYlBJQP0DTW5JEQAmoboxkEThy5Ih88cUXMnr0aMmVK5c888wzJqvUrYH9BMaTTRzuLHjqvlPlhaNGb3NLwrENly4V4R2CsELiVVOyP/74Q+rUqROOYV7WJ+Svfn2RoUPDNxyy8ElcHzcu8DH46qkjsY0XGzRm8cI6ZehxPvqoVZodgu+krVtnife/956lX5qcbVx5UspWyiD18q+WKVvKSJoM6f0eBqV5S5Ys6ff9obhx4IKB0n5qeymfv7ycOX9G1nZYG4puA+pDCWhA8OnNHggoAdXt4BUCO3fuNJ7Q2bNny+LFiyWl43mvGgzCRUuXLpVSpUqFlYASH0g8JRJHCxYEYZIONmnX/3722dQ9eXPmzJHatWs72Lt/TZFJDakndOD/nC/04vWgbCjsaj5e35jEhb4S0B07rBjjESNEmjULpOdL78Ujjlc3GKEjFD147jkRXnpIRErJnn/2jHwx+Lxs+36O5GlW3+8Jbtq0Sa655hq/7w/FjbO3zJZbht0i6dOmN9nvS55dEopuA+pDCWhA8OnNSkB1D/iCwNmzZ6V///7ywQcfmDjASZMmSV6n1K99GUgq17rhCH7NGkvf8KOPRKj44mYj8zh7dqui0IYNbh7pf2OzPWmQr1atwjfmRo1ENm4UYTyhNmIoqX5ECDalXp0y4jNr1fLOI+5rn8R/EjJx8GDqx/t/r7ooZculkebpRsnIzbVEijpf0cfX8Qfr+qNnjkqu93OZ5mtfVVtmPzE7WF051q4SUMegjPmG1AMa81sgeQCopdynTx/hKKtt27Zy1113mSOttGmdEYp2Gno3eEApY3jPPSL//GNVfHG7Uft76lSR48dFUsqDmTdvntxEaacwm63BOXeuVWkqXPbYYyITJ1pSUIHawYMH5UoKsXtjEybIvy1aS96TW2XanByGMDpl9stTnz7OHu0zvpo1LcH82V7wK16MWra4KCO/F9nQ9DUpOdq/QNfNmzcLyZJut2w9s8nJsyelQckGMq1VGAObvQRKCaiXQOllqSKgBDRViGL3gvTp05tjV4gnf/c04kCfQDjQRbZgwQKTNBXOGNBevUTIJsbTE/IyjX6sBePt0sXSfkwpyX3s2LHSJLVAUT/69/UWpIIgSMGIU/RlLG++adUyT424e9Mm4S2Fvc0CGzNGzj3YXK6Ug/LHkhxSqZI3PXh3jR2SQSLSxx97d4+3VxG3S0naL7/07g68vKVLi7Q/21f6fJHDLz2z5cuXG1k2t1uh3oVk9/Hd8mTlJ+WL+75w+3A1C971KxQ5A1QCGjlrFfKR3kuKdDLGF+bnBHa5yNxwBE9MHt45vkDTpXMROMkMZeFCkWrVLHkcvFRuNxK8iCM8ciS8I4VIPfWUVTUokUBEcAfmQUDj1uQwiT1OmR2/zHvG6NFOtSpy6pRIjhxWxr631VyJ9SUelWP7uTkbyk2zPxIpX965QbmopesHXC9rD6yVd+q9I6/Xed1FI0t6KOoBdf0SRcwAlYBGzFKFfqDHjh0z+oRuPXJPjMiGDRukYMGCYfWAkvPAly3VciLBKImIBvrIkVZ5y+Ts6NGjkjMcZYc8BgQpIfYRaUcSZcJpM2eK3HGHdQyfwnuaV0M8d+7cZScMyd7oQUBXbsnhuMwXlSvB2El8iVVFuxUy2aCBV5CYi1jvggVFCu1bJguvbioZ/l6WcpxIoqbPnDkjmZJSvPd+CCG5svqQ6hK3M06+afKNtCzfMiR9BtKJEtBA0NN7PRFQAqr7IVkEqKuO/FK7du3MT5pgiAM6iH+4KyEhj8MXZocOIv36OTixIDZFDCM5HmhKIpGTnLmhEhIeOsgyiTdIBoXTSNpChqlvX6u6TyDmUyWkZctk5uPD5e5lPWXb3sySL18gPV9+Lx5VwgrItHfKONIHJ9r0NtLA7huJsAcfFLlXJsrEQs+JqT3qpbi82ysh2XNs+E1Dmb5xumx/cbupiuR2UwLq9hWKnPEpAY2ctQr5SE+fPi2rVq0SNCBHjhwpGTJkkNtuu00effRRKU2Alp+Gx6dbt25C+126dDHVizyNrPu+ffuavtu3by/VOCM2HpEL8r///U/27NkjHTt2vEwcP9xH8HYCEkk9eHwiwSB1ZMGjBzpjhrtHfPKkRWBQF6AWfDjtzBlLDur55y1yFUrDUz12rMixY5aKgZOG1CvJSFSaShT27Xc3FA6gKAOlU/15hyXe9p23L8rtMkO+ydNJCnR5TATtsNy5rTFRO5Q3AuJeGDiLg+cToooOKDESTjN1v9G4/MZ1B9YZD2gkeD8ZvRJQBxc/xptSAhrjG8CX6f/9998yceJEmTlzplA+sGHDhvIm3w4+GOSSbOrnnnvOHOn269fPaIt6GuRz27Zt8sADD0inTp0M+UVgvlWrVlKlShW5/vrrpWfPnjJr1izJmDFjwq1r1qwRvLbhSkJClxIvIl7FrFl9ACXMl6LLSP36AwdEkhM42LFjhxShlE0YDcKF+tdXX4m0aBHGgcR3DachC33ChMDGcurUKcniQ8UCyrwSu0vFIqfjjB96SIRKRXgr0bMN1BgjovlIk6VUASmlfjiK//BDke7dReTcOblNZkrRtLvkVLa8sv1UHtl5Lp/sloJyWjJLVjkpxWWz1JD5Ukd+koYyT/KlOSDCSy5MGOmEqlWtNy5vlQcCBSHK7lcCGmULGsbpKAENI/iR3PXJkydNlaTncQH5YBBLMlMR3ya2lEz67t27X1JnvGrVqrJo0SLT6scffyz09eyzz0qxYsVk//79kjVrVnnrrbdMO56Z2chG1axZM2wEFM8UsZ+RoqlpL5udWb59u1XiMSnr2rWrvJfSGb0Pe8DfS+1jbzy1Tupf+jsecmJy5fJOWiilPvD0Jy51m9L1eKwhZWStO22EjxDewF5wwrtKNTBCPNq0CTyznpckwh3WrrUSmyDfjBH5sCJXnJCcOdPIoVOZZOv2dGb8e/b8JJnSNZInC02Wp4/1letz7pBM+7ZbN+OKhZA+8IBIvXrWxoeQEsCdkpsW4PlBK4q3NX78ces6vXCptcd4+bHHn8yfF85fkPPnDM+Xc+fTyPnzIucupJWLksbMM01a/n1OthzYIDVq1EitV/29IpAiAkpAdYOkisDhw4fl66+/NqTxIg8xwROV12fyyX2rV6829/3yyy+mnV69epkj+GbxJV0gmxBQrsN+/vlnUwr0lVdeMf9PeVCM8eDxxBNqW7iP4JHEKVDAEgiPJCNkAD1QEmtuu829I0d8Hv1NwgAphRluoxzovn1WVn6oDN6QPt1FqVY9jcyf73yvSEvhbYTAQa4DNeTICJtAMOPxxwNtzbf7Fy8Wad/e8hZDqHAy/1/3C9L++pmS+avPJN0v0yXNuX/FsKz459rFLNnkYsmScjFXbrkIuTxyVOTQISO7kObEcUlz/pykMXTMeg4a4xSG2qUEgPMAsH8S/5trcCsnuK0vacVqiwU+ctjq8+Ah68/Dh+Xi0aMiR4/JxfgfOX5CLp4+bX7k9Bm5ePqMyOnTcuHUv3L0ZDo5fCqjHDmVSQ6fySJHzmSRw+ezySHJLYflCjmUxM9RySlHJJeckdTd3rlz/yvTpi1RAurbdtSrk0BACahuixQRWLhwodEBJeaSI1g7EYnj86YppU0n0yrH+ByrQyyx3r17m3abN29u/s3RPjGfXIdBVEeNGmUIKP8PGcZGjBhhrvH0yoWTgPL9RZJ469Yi/ftH1qbCIYQXaeBAq1yiW61tW6tkaLg1QG18qJuOfFUoPd7np/4sa+96UXo9vECG/pDN8aUaPNjyMkJAvcz1SXEMVIsiq57jdxyNoTbbU8xL4VtvWbGo6PPi7MyZ5axkO3VAsp45IOdP/SsnzmSQs3LpzzlJb8hmWrlgfpNRzkgmOSNXpjsqJbLskmsy7pBr0m6WEmdWS9ETa+XihYtyQrLJHikgu6WQ7JYCstf85JO9kt+QvNNpMsu5kx4vYwAAIABJREFUNJnkgsR7FuPJr0WCbWLrSXPTCOO49CednE/4P+vv54U/fdN+o5fsGc9I9oz/So5MZyUHmGQ6Jzkyn5PsWc9LjiznJXumfyVjmnNy4fxFOX/2gqTPfF6a9rioBDTUmzkK+1MCGoWL6uSUvvzyS4HYvfPOO440S8YvRHL37t3mCP6ZZ56Rzp07X1JbvnLlyrJkiVUTmRKgeF6pxERVE6rGEC/HeKjK9Ag1/uJt+vTpsnfvXiPFhJHBX716dZO8RCLVrbfeav4/Li4uIbGJfsqVK2cSrPg7yVVITzFOqtPkyJFDtm7dKunSpTNEmXg9wgDw2uKNpdpKxYoVzdF7pUorZPjw8vLII2fl999/lzvQ6REx4QR4bzHE8oljRdh/8eLFpm/iWNevXy+FChUy4QPUsKbffPnyGcJNn/wOHPbt22diYDG8xDfccINJ5vrrr78S5sc8wBCjhjthCYyf/69UqZJ5ieDYl7KqhDOsW7dObropvzz+eG557bW95r78+fMbLJHiAuf333/fhDuAD17qZcuWJVRG4u9gYONcp04ds7ae4+DvjJu148WBcApwJiSDMeTJk0cQZD9//rzBljnxb2p5MwbwadOmikmQWbBghVSsWF5IZvvtt99MYhz9UQmL+dk4MyZkeJgr42aNqerFulJIgb75PXNFZurQoUNmXGBOzKt9LG4fkRP7Bs633HKLwbB166UybVol2bXrosGZvcZarlixQsrHa1ayRmjmshf5HNFv7ty5zR5ijsQsU2WKtS5VqpSZP+thryu42RWomF/59Rvl/MPNpcMjY2Tg11aBCE/Bdc9qYMiS0Tf4Mh8wYh+xh9hTV199tfmT/X3dddeZde3Va428804V2baN3B5rXRkTOPP5YR/Z623jzB629xHrxZjYw+zlKVPyS5s2u2XhwrRStWp+85lhXxHTffz4cfP54X7Mbpd1BZObb77Z4Oy5rn/++af57GbOnDlh/3MvpyGsI2vLXNlbfO4YP/uHvX748FH566/dsnNnaVmw4KysWPG37NpVUU6fPitp0iySXLlqmrym3LmXyBVXVJYrrrgoOXPOlAsX6sqZMxnkwIGVsndvOZPztGvXMtm/v7hcuICbeAufGBHJIiI7ReS8iJBYycsyP8UlTZpTkj37esmWrYJkgtBlXCEZM1aNT/RaLCJV4k+XfpOLF+sYnNOmXSZp01aMDzWIk5w5b5AcObJLjhwbJUeOEpIjR1rJkWOLZMuWQTJnLizp0h2U9OlPS/bshSVNmqPy77/bpECBspI27Wk5cmS9FC9eXjJmvCj//AMuN5q/x8XNTsA58XOD5xSf17Vr15r14hlqOwD4LN2NUKuaIhAAAkpAAwAvFm7FA/n9998LRNQJ40ucL2cIDV/GxBbyZUMffLFAdt5++23z4GvQoIEhqIMGDTLxno0aNZKWLVsaMvHSSy+ZZCi+iGwLpwf0/fdFunaFFIrE80Mn4ApZG/AlJI4mTQpZlz51xBEqic3wao5U3WAffWRVvUK2KFR27ocxIs2by/efHpRW7XI43i2RMSg4EG/pRM4ZYv08OghVIIEsmowEK6TX0NLlhyQ+Ttc5kUdPFS8rP4QyQGydThgLF5aahBQu5KOvXyWg0bemjswITwMeCoxjbrxMN954o3kzx/Aw4Onyx8iER8oJjwtJRnh+OJbnGB5vHQ+41157zXgqkV2ibwxPDIR0+/btxgNqyzPZY8C7VaBAgbAkITFE8qaIEIiEnITE60ZSD5nPeBiTMrx1nmTfn3UP5B4kfMg6R32HY3g32PDhVsgFYXiB6J2zr+3PVWrz+vf7MZL2keby1+SDcvNdzhNQqnjVru3cixQKSIQoEOaRnMJCanP29/c+Cfz720kM3qcENAYXPUhTVgIaJGAjvVk8kxyBJmcQvQ/JVnCRIREFWQ21DBNxZoiSU0vd7VqayS1Xu3YixP8hoZiUp4Z43zGogofJ1q+3aoMPGWKVwHSD2clbJCEhZeWv+SKYfua7MZKuZXPZveqgFC3jPAFlLniZCdEmySoQw0OINxDlI4htqG3o0KFGZUPNWQSUgDqLZyy3pgQ0llc/yuYeLg8ox8MkvuKd80jKjyh00dbku5rj7fhw1UvGH+6yhpSGRP+SzOb48Naw44vH+8YbRb79NjBdUmJnvS13O3XSeXnovjOy/WDWBB12J4FYt05MffkvvhB58snAWiZWEsmoTp1E+vQJrC1/7lYPqD+opX6PEtDUMdIrvENACah3OMXkVRy7cvzOcXjjxo1l8uTJXh8VhgOwcMWAogxFxjD6ifHJ/OGYfkB9rlwpQhwomfBkm7vNpkwRue8+EbKqiVV1g5Gog8h6t24i774bmhF9/70lZ0RIApKVThvZ72i2U1SBrPFAbNUqSy5r5MjI/VwEMv9ovVcJaLSubOjnpQQ09JhHVI9koRPvSfwniUBuNjJ1GWeoj+B//FHk4YfJrrc8YpFoSCEi6o0c67Bhl8+AFxHCMsJlvXuLvP66mOxst1RVJPYTbcn77xcZP95/ZMgyJgvdG+MF4ZVXLCkqpLOcNmQnSZzBGx5o3uEff4ggPEFccQCVe/2eIoUpbCUKvxvRGy9DQAmobgqnEFAC6hSSUdgO0iV4QZHesKWN8DK61cLlAX3wQas2N1mwZL9GqvF+Qcbun3+6bwYk+4webZX9dqJCj1MzRFsc/ddQaYGSdU/tecKzfaje6fV0iQFGWAIFsfhaEV7fm/jCUaNEWrWyXhoIUVGLDgSUgEbHOrphFkpA3bAKLh0DsWkkGqGlBwHlT29j1cIxpXAQUBKQ+MLmWJhEmUg2iDRH8cllwodzbniWIXm21E04x+LZN9UIkd6i4k/69MEf1Sft18nhERPk9d0vSPqsGYPSYdas1jE8JS8DMY7x8VxzrI8MkVp0IKAENDrW0Q2zUALqhlVw6RgQcP7kk0+kS5cucu+998qUKVOMyLRbDV1Q6hOH8ggeHUC8Ox07ivTr51ZkvBsXJ+yUTIRMJbbu3bsbfdZwGCSf42ZiVBcsCMcIku+TOggTJ1p6kP4eiSPMX6ZMGa8m9v1DY6TZuOZmkdLkDEIQqFg6tuiAnjzp1ZCSvYiwFFQhkPcKhrc2tdHxvKKKm5qzCCgBdRbPWG5NCWgsr76Xc0encM+ePUYHkkojbjVi6ahWFEoCaidaTJ5s1VOPZCMTnsxnCGhijxWVq+wwjFDPEZFv6ok//7zIJ5+EuveU+yMu9eOPLZLl70fDF43VT+qOkefnNJc0LFKQCOidd1rH74Hqm6JWwNoRLhBqDVBWjepWlAxWcxYBJaDO4hnLrSkBjeXVT2XuSO/07dtXevbsacThkTWhpCSJSYlF4N0AYziO4KkcRBIKx5XUvI5kmz1b5JZbrHjWxo3dM5P580Vq1hQhA5wkKTcZckVoqFJjHMmhYNsbN4yRdzZYHtCgpMGLpbNKAhLhDv6Sasqak6VPXHE4NECDvQ6x3L4S0FhefWfnrgTUWTyjqjWOXUeNGiUjR4409cupYEQ29GeffWbqR1MP2E1GPW7iVEPpAX3hBUu6iOQYpJgi2cisLlgw6WpDgwcPNlWowmG2ysDmze6RYLJxwFPYqJEVn1q8uH/o8OJEwp839nTesTLoaAtJd2Bf0Ahojx6WDBPH8MSC+mOU3iRBq317kQED/Gkh8Hvmzp0rtWrVCrwhbeESBJSA6oZwCgEloE4hGYXtVKpUSaZPn27KW3pa7969Be9oNwQQXWTr1q2TwoULh5SA3nCD5f06dizyaz3jtWKpyTLftOnShT1w4IDkCRPDJpHljTesmES3lTm1vbN//y3CXvDH+ELPSMmgVAyprJwZTknr+w7Kp+MKBw0MZLjatLGS0bxUh7ps5BQMoKABntRwFSM6ceKEkZBTcxYBJaDO4hnLrSkBjeXVT2XuDRs2lGnTpl121bx58wz5nDVrlqvQC/URPKegefOKNG0qgpcuGuyeeywZJryhZPe7wfAyg28KlWHDNsxQxgDbCW8vvyzy0UfBm/Kvv4rcfrsIlZ6qVPGvHxKzCE1ZskSkUiX/2tC73ImAElB3rkskjkoJaCSuWojG3KRJExlLQGAiW758uTRv3lzI3nWTxcXFyQ033BAyD+icOSI33+y+mMlA1oTj1/fft7QbPR2eEyZMkPthFGGwBx4QoUSky7abQQLvN0fvlJqk5KQ/tmvXLinkRQAp8y9b1krEIiErWIacGMLxCMkTE+yPffqpNcZTp6x68OGwFStWSHmkE9QcRUAJqKNwxnRjSkBjevlTnnzdunXl3SRqDFJznVjQNS4TjFy2bJmULFkyZAR0yBCrbOWJEyKZMkXHRiKpCsLHETxlJm2D3Icr8QwPGiepEH63GYk6eMGfe07ks8/8G92hQ4fkCi8qGOCZrlMn+C88eL9RHUDZoWFD/+aUkqSXfy36fhdx6ld7bmLfm9A7kkBACahuC6cQUALqFJJR2E5WFKmTsVKlSgmeUDdZqI/g0f6kOg9SM9FiHLsi+h6I98tpLJCEojIPWLvN/v3XevmoV0+Eo+tg2rhxIg82uSAL5pyVqrWC98ZDnfkiRUS+/VaE4gT+GPXqUVXYuNGfu/UeNyOgBNTNqxNZY1MCGlnrpaNNAYHFixdL6dKlQ+YBvekmKzFm2bLoWRaO3nEaUfLxzTf/mxfxvvVgWSE21AU4nU48nhAPI8XuqE3PMTNaoP7Yvn37JJ8XBe6RfJr89HgZm/VRSbN7Z9Cy4A8ftghor16Wh98f44WBdhYu9OduZ+5Zv369XHvttc40pq0kIKAEVDeDUwgoAXUKSW0n7AiEkoCePWvVTb/77uhJQGIBER+nak1ij164CCiVdOrXFxk/3kpqcaPdeqvlMQY7f+IdvSWgxOYu7DpGRqcPrg4oig5Fi4q89JIlx+SPoQhAG4HWk/enb/seJaCBoJf8vUpAg4NrLLaqBDQWVz1K5xzKI/i4OJHq1a3SlWGSxwzaKpYrZx2dQkTCXXmV5B6I0D//+K+zGTSg4htG6xItWGIn0b4MlpH9vuXjMfJjuuASULz6kEfKjJJM5I9RgIgXhhEj/Llb73EzAkpA3bw6kTU2JaCRtV462hQQICmqaNGiITmCR5sSQuBmYuTvZnnxRZG+fa0jZZJRsG3btslV/qqS+zsQsTQkf/hB5PjxoMleBjA661aSj6iG5K9u5qlTpySLF8XSqVB0dNgYGZUmuAT0zBlLgJ6EJ3/ibu3ELBQVuncPGF6/G/A2ucvvDmL0RiWgMbrwQZi2EtAggKpNhgeBv/76S8qVKxcSAvrQQ9axK16vaLOpU6269gsWiFSrZs2OaliP4BILsRFLiP6nGyWYbCjYB3XrisybZ5UM9dW8JfcPPyyy77e/ZVbbH0QoAhEk6YVz56w44JIlLU1YX82WJ+PFgTGHyxYtWmRKB6s5i4ASUGfxjOXWlIDG8upH2dxDeQRPpji1rl2mxe/IipIFTUlOvF9IMoXTkGAiCQlS7Fazy05OmWKV5QyWNWhglYAn/CPYRmXQdOmsEqO+GtWP8NaqCL2vyEXG9UpAI2OdImGUSkAjYZV0jF4hsHr1anNMHIpa8Ii0t2gh0r+/V0OLqIs47ubo/fXXRV591Rq6L/XKnZwssYhUZxo0yMlWnW0LvNgPX31l7QlfzduSkaguUJ0qFC89JKFRZpR4UF+tSxcRQlSIIQ5nJcxwlo/1FbNIul4JaCStlrvHqgTU3eujo/MBgd9++01uvPHGoBNQu1IMhKN1ax8GGCGXom3JESzZ3d9/bw36ww8/lFdeeSWkM6A2PVK0ZGK/9lpIu/apM6r9FChgjbNzZ59uNRevW7fOyIelZmXKiJQqJUKZy2Dbk0+KDB0qcvSo72pPJB8RjkDp0HDazJkz5XZqiqo5ioASUEfhjOnGlIDG9PJH1+RDdQT/3ntWCB51wCEF0WYQP/hQ2rQia9eGb3Zk4kO4IMHNmoVvHKn1bCft4P0keStYhje4zs0X5Luvz/mn9+TDwCiA9sYblhrCNdf4cKOI1KolAiYUNVCLPgSUgEbfmoZrRkpAw4W89us4AqEioFWqWKUqiceDpEWjQaYgfhwvp1AQK6hT//prESrqcBSM5JVbjaQdYiYZ45gxwRslMcetr5wo/U8+aW1A/iNINnKkFU7gD/bUq+fFYcKEIA1Omw0rAkpAwwp/VHWuBDSqljO2J/P777+brNdgxoDax9OQjVAchYZrRalzj74plWxIJO7Vq5e8jO5UCI366uiskuRDvXW32oULlsf4yist5QBfzRvBdPYd8Z//qzBGuq8KrgwT42ceNWqITJpkFVvwxfDUcgzvr4aoL32ldO2vv/4qt912m1PNaTvxCCgB1a3gFAJKQJ1CUtvxGoFBgwbJhAkThAcZ0j5PkTLrYefOnTNkZ9OmTXL06FH53//+J3Xr1pW1a9fKfffdJ+XLlzdXv/nmm1KhQoWEO0PhASUmjqzst9+2BNKj1ch+porh8OEijz0WnlmytGiRkpWfJk14xuBtr8hVbd8usmuXt3f4dt2WLZYQ/6D6Y+TZWcEnoGBOdVB/4pxxzBKi0rWrb3PUqyMDASWgkbFOkTBKJaCRsEpRNEbKDhYvXlx2794tGTJkkJtvvlni4uIkjQfDWLhwoTz33HOyYMEC2bp1qzz55JNCQgEE9IsvvpAPPvhA0iZx9r1hwwYpWLBgUD2giI1TZpASg2hURrNlzy7SoYMIJSC9zdR2Cg9KnZKJT4zt77871Wrw2mnZEq1U/8px8sKVPpWSU3PnitSuLTKmxRhpMir4BJQ4YGRGe/a0Ci54a4RsQEDD+eJijxWilNGf2qjeTjZGr1MCGqMLH4RpKwENAqjaZPIIrFq1Sl577TX56aefzEVt27aVTp06yXXXXZdw07Bhw+T06dOGhGK33HKL/PnnnyZbGMJ65swZefjhh2XgwIGGxNo2adIkufXWW4NKQKnuQrYzHkKEuqPZWBK8kD/+KNKqVSv55ptvQjZdux45MaD9+oWsW787svfF5s0ixYr51gwvYNVsxf9kbmUNEHWf/cpEqT00+DGgDIOQgqefFvngA+/nY4vyz5ghEu4E9BEjRsijjz7q/eD1Sq8QUALqFUx6kRcIKAH1AiS9xDcELl68KGdxYSUyvJYrVqyQwYMHy2fULxQybd8wcVqesVpI/txwww1y7733mmvuvPNOGT9+vPFmHD9+XNKlSyeffvqpIaRD0YqJN47s8+fPH1QCiveTzGD0EcNdJ923VfH9arQgIYLEgXrjpfO9h+TvIO6TcpDEESIJ5Haj6k/z5iJUASIL3Bfj8+J5ApDUvXbp1/XrLkipYsHPgmcMEGnE7wcP9n42ffpYoSlUruKzEk67cOFCkicl4RxTNPStBDQaVtEdc1AC6o51iKpR7Nq1S955553L5oRGJ56et956S0bHF5nu2LGjPPvss6aEpm1DhgwxJPMJCoELZQ7rChqfnl/Sy5cvlxYtWhhCa///3Llz5dtvvzVH/FjhwoWlZcuWhjwRd9qB82QR+e6778y9GOO45557JHPmzDJmzBipV6+eXHnllSYs4Oqrr5YCBQoIJf0gv0WLlpcrrzwst922SWbOrCI7d+40YQIPxJcLmjx5stx9991CbW+8s53jRSF/+OEHaRavI4QX8aGHHpJMmTKZvu+66y7JmjWrkEBVtmxZyZs3rzAPiHSpUqVMH4cPH5YyZcrI5s2bhYSV+vXrm7H//PPPhpwfO3ZM8BqDJcY8mjZtKhAbQhZat25tPMX8P2MF26lTp0qNGjXMXEnWwANdpEgR0z527bXXSqtW62Tq1H1y4EBt4cv8jz/+MB7mgwcPmhjeNm3amGt5OaBdcObFAq82R8r2OLhm7NixRpMxV65cMm3aNKlevbrpe8mSJZI7d24pUaKErFy50rRRqVIl+eefY1Ky5AqZMaOWlCu31+ADbhjec15O8IT3799fXnzxRTMn+mjSpIm5BpwZEwlpU6ZMMetKvfXZs2dLsWLFTMEC+s6WLZvR4CQkZPv27UZHdseOHbJs2TKzNhhYNWrUyIQhDB8+3MyPPWf3B87duw+Rd99tJT/+mFUyZ55k9pS9RsQsFypUSObPny9FixY1OG/cuNG8TFWsWNGsK6EmderUMS9us2bNMutK/PO4cePk8ccfl06dRD75ZJwcO9ZYsmQ5LwMGDDAnBOyjiRMnmthojOs5JciXL585NeBzdcUVVwifF9aEfUSoCm1XqVJFjhw5IoS8sDbUTp8xY0YCzkWLjpeaNR+QkSPPmv7YX7Rhrzf94WVkrvTBuD/9tJaMGZNJpk2bJ9dck9fsIwpEsD42zrw4Mtf9+/cbTPjMeO4j1vWrr76SZ555xhBIT5w///xz85nOkSNHwv7nXsZNX6wtzwT2FjjzUrp3716pWbOmWeM1a9aYPUwf7MP777/ffF5HjRplcE78+enTp49Zb/YO+8jeE+x/nmU8Y8CPvtnb7GEIGtiyj/hhr/MZ5vPDOrGPeFZwioP9+OOPBnM+Y+zndu3amc8rfTA++5nF5551nTNnjpkPmPL8YQ/z7GAP8Szg78yV/c2+5f94fvKZYa8yV55H58+fN88HcGY/e35ecRIwPj6bPB9YLz7bzIexsY/CUZrXgKEWNQgoAY2apYyMiUCoeEBCUnmAQi4hBXzR8GXIQ5wHbI8ePcwXBNVMIBU8vPmi4IvA/qLlYc3D0Ta+APlSCFYW/LJlIpSGhDs3bRoZeAcyyk8+EUN8OFb+9tue0o3MkhAZckYPPiiyfLlIfM5ZiHr2r5sTJ0SImUUH9IUXfGuD2GbPEJSk7gYLSn36U5nIt9H8dzV17ZHg8viIpdoUYRsHDliJY+G2X375JeFlLdxjiab+1QMaTasZ3rkoAQ0v/jHZO54byCaE8vrrr5f3yXIRBK+vMR4LHnANGzY0x/B4bvBA4LHE08V9kFAIKW/snhVkgp0FD/F85BGLkBUpEv1Lx3HyzTeLoMcZ6lA6y+NnZZVTlz4SjOSbdu18i5n0dl6U4dy5U4Rs+FAZSXYQyaVLveuRqBvksnhhmD3bu3v0qshDQAlo5K2ZW0esBNStK6Pj8hmBYBNQdDHJdEYaKGdOn4cXcTecPi2Cw5kYzCFDUo9TdHKCaI8uWSKC/mWkxNpSvpTEG6SLnDY87+TbxQ1bJTJqlKVzRJp6EK1xY6ua0dat3nVCvDAvC7ykffGFd/foVZGHgBLQyFszt45YCahbV0bH5TMC06dPl9q1awftCJ6kGORp+EKO1gpIiUEnkQTPXo0aHU18WigMTxrEt3Jlkbi4UPToTB8VK1qJO74WKCDelFjQlOz6662SmFOeHGNlO1GGK4iVkBhL27aWnJK3x/524hhlPOPDn50B1s9WPGMa/WxCb0sCASWgui2cQkAJqFNIajthR4DkBpICghEDyrE75RZffFHk44/DPtWQDYA8CbLg4+IOSJ48eULSL0fNhDhAYnr1CkmXjnRy662WxxbNTl/MG71K8urq1hUZfl/oCOh771mOVmI6kWRKzbZtsz4j48aJxAtYpHZLUH8fau3aoE7GRY0rAXXRYkT4UJSARvgC6vD/QyCYR/DEf5KEvXix5ZmLFaPiExJAhw+HbsYcvVepYnkS3UBkvJ05R9bID61d6+0d3l/H0XarViK9bgodAf32W6tPjuFZj9SMuVMHHgJOzKpadCKgBDQ61zUcs1ICGg7Utc+gIIDsTOXKlYPiAX3tNZFBg0JLxIICko+NEm6IglSvXshKtfPxbv8unzZNBAUkSltSDSlSjFjZCRN8zwAn8Y4EvJQsd26rtOWr1423MsJwEwf5CN4WlfdW9cF+SXODBihYoq6BJJWaswgoAXUWz1huTQloLK9+lM09mB5QRNkPHfI+IzhaoMX7deONJNack9at04dkWtQo4PidZK8rrghJl4508tZbIlREIoY1XTrvm/RGiD5zZhFCcJ9+8gJVAURCUGLSDjv56CPvynF27y6C/C/r5oYXBxWi934P+nKlElBf0NJrU0JACajuj6hBIFgE9Px5kVy5RND6/u67qIHLq4lw9A4JRPc0vnaAV/cFchHJL1QWwgOKDmWk2Jdfijz1lMi6dQj5Ozdq4kohoGASr8XvXOMptASRJtGe9aAiVWpGuMSkSSLUg8+WLbWr9feRioAS0EhdOfeNWwmo+9ZER+QnAlQQqlChguNH8LNmidx2G9V1RFq29HNwEXwbNe/37/9KDh1qE5Ls/xo1LPKJ2oAvnsRwQ/zLL5SNtQTjGzXyfjRbtmwxFXySM2JKyYL/+WeR+CJY3jce4JX584tQpn7y5NQbQiUC8kmCfpo0qV8f7CuoskS1LzVnEVAC6iyesdyaEtBYXv0omzsl+Cjp6HQWPKLoeID27PEuGzjKYBUqon799QrZv7+8EIsYTON0GY1VqvD4UoEnmGPytu3Vq0XKlLEE9J9/3tu7JKECWHJ34FXEuzh/vkj16t6368SVFSpYFZ5Sy+y3NWN5UZs504meA2+DqmuoYqg5i4ASUGfxjOXWlIDG8upH2dyDdQRfq5YIpRYpxRmLNmyYGBK6aZMIckDBNErRly4tQvb9G28Esyfn28b7R14Q5BMS6pRR3hP5Lzyhpa86ZbkYIVYhcDPicd27N/W9T9xn0aIir74qEl/YzKnpazsuQ0AJqMsWJIKHowQ0ghdPh34pAgsXLjSlPZ32gPJdjwfq889jE3Gkp6pWnSZxcQ1NQlIwzfb2Ucqxdu1g9hSctomXRYKIY3hvbc+ePVKgQIFkL2/fXmTgQMsDn3/2WJEWLURQfQ9yFjwDIuEe7+fGjSnPhnKdyJONGSPSpIm3Mw/udatXrzblfNWcRUAJqLN4xnJrSkBjefWjbO7BOIInDhFx7SFDLC9gLBoYFCu2RHr3riwvvRRcBBBui4EjAAAgAElEQVSeR26I6juUnow0QweTxB1Iu7d2+PBhyZ1CbANxpcSXcsydaVLodEAZP/JjQ4daXtCUjPjUBg1EEKPHE+oG2759uxR1y2DcAIhDY1AC6hCQ2owoAdVNEDUIBOMIHjLEkeKaNSLXXRc1UPk0EcggWc0QDDQ6g2nPPmslvJCEFIkGWYSEEQ/qlPEChBoBMmDGxRiiUpyMn1ACSOipUynP5uuvRZ55JmSOWaeg1Xb8QEAJqB+g6S1JIqAEVDdG1CDgtAcU+aWrr7YysfECxrIVKbJCDh0qL0ePiqQPohzoHXdYZIvyn5FobdpYyVNbtng/+qNHj0pOMq+SsIsXLbxJblqxIvQEFOknm++mpMmKBuiAAZY+fpYs3s89mFdqElJw0FUCGhxcY7FVJaCxuOpROucFCxZImTJlHIsBJdeDEzx0EClHGcvWrNk4GTWqsYkFTKVoT0Aw4e0rV07kp58CaiZsN7/5phWvuX+/90NIiSjhecT7TGUo4mONyCjlll54ISRi9L//LkKNe0g1xRiSs4cfpvKQRbzdEjqxfPlyI8um5iwCSkCdxTOWW1MCGsurH2Vzd/oInmN3PE/Et+GZi2VbuVKkfHmR6dMtrctgGDGOkC2qIH34YTB6CH6bJKqRsU7YghPGsXuePCLt2lkexlCbrUHKC1hK8b/wPJQiNmwISXJ+qGHQ/jwQUAKq28EpBJSAOoWkthN2BFatWmUEvZ3Kgn/9dZGePUX++Sf48kNhBy+VAaxatVaqVbvOEMMOHYIzWlvw39va48EZRWCtEqJJtSJCFdDP9MaOHz+e7J7lSLtIEYuQd+niTWvOXmNXwiIbnjjPpOzCBevFoU4d6wXFLbZ3717Jj5K+mqMIKAF1FM6YbkwJaEwvf3RNfvbs2VKpUiVHCCiC6HzxY5CASKrIE4xVHTRosLz99jPSsKEIJSeDYdRR/7//s+JtqaoTifbnnxYRmzNHBP1YbwzPPQUUkjK0V6lENWpUaMtw2mMhBpXwVPRfTQxqEmapJIjwwkYteLfYvHnz5CY0sdQcRUAJqKNwxnRjSkBjevmja/JOHsFz/I6E4LvvinTrFl04+TMbiAjHrGnTpi5K7k/73EP5SpKPkLiMVLOrIXFcjn5noPb33yJIO6HFabgUmXFnzliZPiEQomf8lOJkHEeOJJ2AZksw+VqCNFBs9P7wIKAENDy4R2OvSkCjcVVjdE5OElCyf6n7vnu3SN68MQqox7TPnz8vbdqkkxEjrHrfHLk6bRUrWqVOOYqPVCP5KF8+SzPWW0/xxYsXJU0yZHLRIjHi/1ThMvk0IZZhYh2Yy3ffWVqgSSXr9+9vVX+CoCaTzB+W5bxw4YKk5Y1JzVEElIA6CmdMN6YENKaXP7om//vvv0vVqlUdOYJHeoaa1mg6Zs4cXTj5M5s+ffpI0aIvCtnOM2aI3H67P62kfA8Vp5o2FYHQRKoRD4kQPQlb3orRb9iwQUqVKpXklO3KUCS/X3tteAhonz5WiU2O2gsWvHyYHTuKjBzpW+Z/KNb3t99+k1tJ4VdzFAEloI7CGdONKQGN6eWPrsk75QElg5nKiJQWRIYmRCedrl8MPFxkZCM1xI+Txskyp8rUPSfjO5IN5QTkqsjqD3TvcJQPwUuIiw2DB5TEImSg1q9PWoLr/vut+aKUoBb9CCgBjf41DtUMlYCGCmntJ+gIrF+/XgoVKhSwBxQNyvvuc1dd66CDl0oHR44ckVy5cpmEGI7Kx451dkR28g4lJyNd8qpxY5Hx4y1ZoqxZU8fp7NmzkiEZ8cyXX7Y0aImLNaEgYSCgdhhAXJwVDpDYeFFjbKydm+zUqVOSxS2q+G4CJsCxKAENEEC9PQEBJaC6GaIGgWnTpsnNN98cMAGlpCBSQAcOBO7BihZw27dvL59++qlJFNqxQ2T5cmdnhnYm3k+EzKk+FclG6coPPrBiJokHTc2WLl1q1BuSsgcftDhnQtwtGT+AtWBBcAJxkxgE3k0iBNA45bPhaSSn4RXnhW3YsNRmGtrfjx49Wh4EQDVHEVAC6iicMd2YEtCYXv7omrxTR/DUfKcCEjGgahYCdqIMYuSDBlnevUCPlz2xBW+OrH2pIOTWtfnqKytxZ/NmS54oEMPjiAcSWbAEKTBYn5PgpzJAxPBJDktKC5Q5oiBFzXgSkdSiHwEloNG/xqGaoRLQUCGt/QQdAScIKNnGHCl+9JFVkUftUgTQo2zWzDedy9QwxLuHpxAvGuoDkW6UpLzlFpFVq6xKWoEYR9skwW3fHkgrgd1LYlWuXNYaoUvqaagiPPaYs/shsNHq3cFGQAlosBGOnfaVgMbOWrtipkijjBs3TpYsWSINGzY0R+aJbcWKFfLLL7/I7t275UOPmozcO2jQIDlw4IC0aNFCShKQ6GGzZs2SatWqBXQE37q1JTnDUXChQq6AzBWDePfdd+X11183qgAckRObCEl3wjjSR+ichJtnn3WixfC2gWA7kknz54tUr576WNauXSvX4XZPZMh9Qj5RHEB5IJx2zz0ikyeLHDt2aYWnJ58UGT7ckmAKhjRXIHP++eef5c5g1Y0NZGARfq8S0AhfQBcNXwmoixYjFoby66+/Ss+ePaVz587So0cPGTBggJFO8rSPP/5Ydu7cKQMHDpST8UW1OQImDvGKK66QMmXKmHjEP/74Q9KnT59wqxMe0GuuESldWmTatFhYDf/mCEaQDeJAnTgJRq6ILTBvnkjNmv6NyU132dWLvv/e8hb7a2jQ8hJEFny/fv624sx99P/CC5YgPQUabOO0gPCA5KokOdO7tuImBJSAumk1InssSkAje/0ibvQNGjSQKVOmSLp06WTs2LEyfvx4+TqJItPHjh2Tq666Sg5TjFqIDdwvV199tezbt0+yZcsmb7zxhlSvXl3u49w23gIloLt2WeU3Bw8WeeqpiIM2qANGiJ41w4hvpOoN3tBkkrd9GgtZ3nhU//nH8oRGutnEkdKi3bunPpvkhOg5wi9XztqPTz8d3w4xIrgce/YMqUCtXW4TXdK77/5vTpRMrV9fZOjQ1OcZ6itSEvgP9ViiqT8loNG0muGdixLQ8OIfc70XL15cNm3aZCqU/P333/L888/LjCTOFxMTUMS6q1SpIkePHjWYDR8+XJBdesej+PTkyZOlbt26fh/Bo3U4dapFrEiKUfsPgcceeyzhRYEkG47KeTfwRmYoNRyJlyRuEmd3NKjmcExNRaBHHrHCOVKzhQsXyo1J6BvZ0lQJZThpKAwyTHRLglj+/CJvvCHyyivWjMiFIkSAF4gOHVKbZeh//80330irVq1C33GU96gENMoXOITTUwIaQrBjpavXXntNiOP0NEoN8oVQrlw52bp1qyGga9askXbt2gnH8oktMQGFbOLxPERKroiMGDFCVq1aJe+//37CrYHogJJ9zXEnGo4k2qhdioCtA8r//vWXVZd83DiRBx4IDCmy6UlwqV3bEv2PBiNpJ2NGq4Y7DsvULDkdULRE2Y+XlLgMEwHlmJ1sd0IlGBfGUFA54uWB9XObnT59WjJrGTPHl0UJqOOQxmyDSkBjdumDN3G8lcdJbU5kkE88lMRucpw7ffp0GTp0qPyQROpzYgJKQtI111wjBw8eNF8qEM8iRYrIo2jDxBueJMhs0Xj3Zd68eU0SAsfHJD7ZmoCeyQkkLtWuXVumTcso99//m8yeXUVq184pq1evlgIFCsiVV15piDJC4SQ9MS/iU0uXLm3CAvDi1qlTx4xg7ty5UqtWLTlz5owJL3gEF5gg5zRTbo+vXcmcb7vtNtMefd90001mPiRllShRQnLnzm3IO7GuzIM+6BPP8a5du2T79u0m0QpbsGCBIeXEyU6dOlWaUsdSqKU+S+rVq2ekk3766Se56667TKws/w/+kP+//vpLypYtKzly5JBFixaZ8IZ8+fLJtm3bTF1y+ubvhECUL1/etIVeZeXKlWXnzqNSpMifcvfddwtHsqwnGNg4N27c2KyvZylE/o6XL3v27KZv4nhz5swp06atl0aNssuXXxaSW2/dZNq49tprzZw2btxo+ualg76ZEzZnzhyzZhC3H3/8UZo3b27m5NkfODMmhMjnzZtnvOeZMmWS5cuXS8GCBSV//vyybt0683tCPdhXe/fuleuvv96EebCHWRuM+/k7hIbwEeYHRpR+BU+wmThxohBewloyvvbta8uaNazFAilduqTkyZPHvDDRLzjv2LFDEEqnBCd7mx+0QM+dOyeLFy826zpkyAnp0OF3OX36LhNra/rbv18uNG8uoz//XBo/+qjZR7Nnz05I5uOaihUrmn20bNky85lhjZkPa8IeYw+dOHHCJD7xJ3udteEzFxcXZ/YnZq8rYxo9eoz07/+g/P13Ohk9+g+5/fY6hnTGxU2XbdtqSYECOcy4WS/GtHLlSjMG9tHmzZvN+rDHSCBkXzFX9hafHz4znv2xrpMmTZIHHnjgEpy5hpAdPtNZs2ZN2P/8P+NmHVlb9g17C5z5rLJ/2OusMWNhL0Ci5s+fL7fccov5vPIZ5XOS+PPDs4n1Zu/Yn2+u+fPPP+WGG24QnjE8H5gne5vTHfDi+cA+4oe9zmeYzzj9sY/YI/YzgWcWmLOP2M9NmjQxn1f64HqMZxZ7wn4+0Cbrydqx51jXPXv2mPVkzcGZF/KaNWuazxJrQ8InfTDXO+64Q0jqZN/ef//9Bmf7uUF/EyZMMONjTjwfWC+eocyHtWQfg4uaIhAIAkpAA0FP7/UZgWHDhgmxmk888YTgKYU0QQwhbHwR8QXCFwZfUjwweWjzRcKXKL8n9pMvbe7n6N6z0glfmHy58ND0xc6etbKWyXzfs0ckRw5f7o6Na/v27SudOnVKmCwcGH1Kjs0DcTLhbYanU+kHrcloMUIUiN30Row+uVrwhHmiNHDwoEey14QJIkg1EJQZ4o365ZdWbDQHFujmIxF1773/eUTdtnb2C4LbxhXp41EPaKSvoHvGrwTUPWsREyPBw/Xqq6/KmDFjpGvXrvJMfGkVPEl4NfE0ffLJJ4Lsj21IMbVu3dp4x/CKQGA/++yzBO+AfZ2/SUizZong9EEGqH37mFiGgCdpZ0VTH5wqOf5aly5WAgsJYBxbR4t98YWVOEQkColE/hhxlZQ8RabKCbUBf8bgeQ/H8IRLtGwpgvwSigWQ0XjHdKDN6/0RgoAS0AhZqAgYphLQCFgkHaJ3CPhLQJs3t+pYRxsJ8g41/67ieBmRdZK2GjTwrw3uIqaQGMd160TSpvW/HbfdaWuBkl8XH33h8xCbNLFiSCmF6RZDD5QXNogonxfK1UaT59otOLt5HEpA3bw6kTU2JaCRtV462hQQ4Mht+/aq0rKl90fwcXFWQg3VXNwoJeOWBUeb9SXqcMYbx8IkbbVpY5Xm9Mc4dqcNwnjJrI8mw1tIaAIKYy1apDwzYvWIe01seBhJ0nKTxiY6oHXrWi8NP/4ocv/97l01z5hG944y8kamBDTy1sytI1YC6taV0XH5jABJHo8/Xkxmz87udVwiX6Bk8eJlyp3b5y5j5obE1XrI9CYr+tQpkZ07RTzqAXiNiZ1FHa3HuEgx/d//pV7SlQSVpOKWqThFPh0yTG4yXhwQo6Bgg5uNpDKSZdScRUAJqLN4xnJrSkBjefWjbO4cwderl08efzy7vPVW6nFzVN6hEiiVZvr2jTIwQjAdFLC6dhVZulSkYkXfOwT3YcNEkHZ1Q4yj7zNI+Y7ChS2ZIn+qGEHw8aAibDBypEc/iK9u3mxlzUVTzILT4Gt7QUNACWjQoI25hpWAxtySR++EkSXq27eMjByZXZYssTJ1kzNb15Asbjx4mTJFLy5OzAz5GxLAPA1xcgQHPvnEv+QtZHxYB2qmR6Nxqk6cLInrKRlSQYVhqx5mV1NC+P3ttz1+ESYd0EhcHyS3KkDU1RxFQAmoo3DGdGNKQGN6+aNr8mjiZclylZQtm90kSZDAkS/f5XPEu4RnCiF1J8TUowvFpGeDfiJapImNuvB4P8HRF0P6ijVCUWjgQF/ujJxrqZPOXktNjB7tRsrLetqCBSI1algxpB5St2GrhBQ5qP83UnQ/0fFVcxYBJaDO4hnLrSkBjeXVj7K521nwy5dnN/WpcX7gffIMA4MQcDyPV4n64xwjx5c4jzI0QjMddCApGYnepS8ySuh/NmsmMnmySLz+d2gGHMJemBfxm5ya+2o2PhDR+LoDVhPqAfUVSr3eYQSUgDoMaAw3pwQ0hhc/2qaOaD3ZxCR0oMOIbjpi2dSqxktH8gTHxXy5IyfDn4GIqEcbfinNx7Pajud1NlHy1ZMMOfvjDxFKoEbrGlAzHSF55pgnT/LoUrWGSkmexn3cD3nFU5xgSkC9/thRlYiqQGrOIqAE1Fk8Y7k1JaCxvPpRNndKcVJK0c4oJrv68cdFtm//b6LELHKkGa3HvsFa0mnTpknDhg0vax6PMqeceJyR5fHGuIcMb+SvvL3Hm3bdds2334q0amV5QeOreiY5REooUvbV0yiIMGKElaB1iW3aRF1GSwk+Qwa3TdlV4yEkh3KZas4ioATUWTxjuTUloLG8+lE296SE6ElyQTQdwfSSJUUaNRLJkiXKJh7m6ZCpvXixyD//eDcQNETxTJMBj/5qtNrKlSLly1vz5EXIFyNGGXWBDRt8uUuvVQSCj4AS0OBjHCs9KAGNlZWOgXmuWLFCSpQo4XMt+BiAJuApgm152FQShoA/NcI5UkfWKjXDecc9aK9G8wkpiVZZs1pH6R6VZS+D5+jRo5IT0VAPo7wlKgNIhTlp586dky1btpiyttFuzDW9PwK10Q6MD/MrWLDgZXtTCagPAOqlKSKgBFQ3SNQgMH/+fClbtqwS0CCs6I8//igPPfRQki0jSn7VVSJkfUNCU9L0pIIOR/ZIMHFttBu4QMov0fJMNOkdO3ZIkSJFLvlfYpaLFROZONE5hCBkVF1CnD2taog6B2yUtnTx4kU5cuSIiU/2fEFSAhqlCx6GaSkBDQPo2mVwEPC3FnxwRhNbrbZtK0LM47ZtiZJmEsFA1albbhGZMsUKh4h2q15dJEcOkZkzfZspFZDuvDOJ8rC4VSk/RaM+qvefPHlSTp8+LWl8vM+3kevV0YQAJPTQoUNSkvileFMCGk0rHN65KAENL/7au4MI4N0pVKiQekAdxNRuii+hK664ItmWOSquVUukf3+RDh2SvuziRYt0zpghsmdPypnhQZhCWJpEu584TuJBk7OzZ89KBo+EInAiTpmj+x49Et0VQBY8BPTMmTNhwUE7jVwEUGkoVaqUEtDIXULXjlwJqGuXRgfmKwJ//PGHVKlSRQmor8B5cX2/fv3k+eefT/ZKQgr5jtqxw5K7ukQ6KP4ukmqqVBF54gkxMlmxYM89JzJ2rKWTmpxt3LjxEg8TlTZLlLC8n23aKAGNhX3i5jkqAXXz6kT22JSARvb66eg9ENAj+PBuB+SGOF7/7DORZ565fCxUPUIvFJKKHFYs2IcfinTtKnLihPd6pxRPwHM6a5bIrbdGHwGlROZ7772XMDHKkPbq1UtDA1z6gVAC6tKFiYJhKQGNgkXUKVgIrFu3ztTUtnVAFRfnEEhKLD1x6//+ayUiQTAXLbJkr2xDk7VBA5FHHrHKS8aKjR8v0rixyJw5VohCUkZMXUaPMlL/+59VrQtPKIlIl1gUHMH/+uuvMmbMGGnXrp2ZWqZMmS454r1w4YImSbnoA6IE1EWLEWVDUQIaZQsay9OZMWOG1KxZUwloEDZBt27dpGfPnqm2vGWLSLlyIjfeaHk7c+e2CGnduiIQVDRZkSaKFVu9WqRMGasiEqVfk7JVq1YZ9QbbmjQR+eknS4bpsjKxv/1msVOyuHwE0i0xoBDQWbNmyZtvvmmmTEb+tm3b5H//+59kyZJFqOE+cuRImTp1qgwcOFBOnDghNWrUkHfffVfSpUtn7n3rrbdMZvazzz4ro0ePlmHDhsnrr78u9erVkzvuuMO0W6tWLZk7d65AaMeOHStDhw41SVh169Y1fZOMVblyZWnbtq2MGjXKSFOh9pA3b14zBvpYunSp5MiRQ1599VX566+/TEb4k+iIicjHH38sYPrGG29E9XZWAhrVyxvWySkBDSv82rmTCOgRvJNo+t9Wv34iL71kyS0hwD5ggAjVj6j7Hs8N/G88wu6kEEKmTCL332/FgqZmJCBRvAe81q1L7Wrffp8SAX151ssyeeNk3xqMvzpHxhyy4LEFXt8LAW3ZsmWC17d9+/by8MMPy8033yxUL4Lw7dy5U+655x6ZN2+euW7w4MFCslaHDh2kQoUKMmXKFClatKi0Jq5DEPu/nIDWrl1b5syZI1u3bpXHHntMeEGFwHL8T4Wkxo0bS6VKleSjjz6S+vXrGyJLPC5kkzFR1rcT9Xzj7e+//5ZHHnlEFi9ebEjzbbfdJhMnTjTjjWZTAhrNqxveuSkBDS/+2ruDCCgBdRDMAJqCRFF5iuN2SkkicYlHj+P5WDQ8oCRp4f1NTQGJ6xDnh4ROm+YsWikR0M6zOsukDZP86jBnppwS91ic1/dCQGfOnJngOUQsHi1UiOHnn39u2pk8ebIhm7byAp5L6rpDNCGdkyZZY4Vc4s1MiYB++eWXpm1by/LUqVNyyy23GFKLB3TRokWGUB47dkxeeOEF4ymtVq2aoCvsqZeKJ7VBgwbGS7py5Ur56quvhLaj3ZSARvsKh29+SkDDh7327DACHM3xxaExoA4DKyLvvPOOz0eNKP7s3y9SsGASR8nOD9G1LT78sBUDSkxnUuXb16xZI9dff70ZP2EKEPaWLUX69nV2Sm46gv/999/NkbttmzdvFpQWONbGULT4+uuvLwn7QKqKeNG7777bHMNjeCO5DwLao0cPQyjvvfde8zu8mxyhc7xO4pOnikPmzJkNIUU1gzYw8OE4fvjw4eb4HpJMSICn4VEdP3687Nq1S5o3b268tNFuSkCjfYXDNz8loOHDXnt2GAH1gDoMqDbnCALwLMjkrl2pZ8KfPCmSL59I794iSDg5aZFEQKnAQzw3cccche/evdscdRMLevvtt8ujjz4q5cqVMySWuEwIKEfoP/zwg/m/n3/+WXr37m1iSyFQHO+TaV+sWDHZvn27+ZNj+OQIaP/+/c3xf5cuXczRf+7cuaV06dJy/PhxE69LNak///xTILLRbkpAo32Fwzc/JaDhw157dhiBTZs2mS8G9YA6DKyIaF1t/zGlDCexsAcOWAWMEhvVZuzqRGioFihgleBM0rmGvADH1ATa+kh+3EJAOfLGM2kn84AHHkUIZMeOHRPg4UicRCBeLK+77jrjwaTQxN69e6V79+5mT+KZ79q1qyGg/Pv99983R+rEbpLINGjQINPe/v37jYcU8glx5fdXXnmlPPHEE+bIHeOYH5JqJxV9++23ZkwkJb388stmDFirVq3kxhtvvCQ+1P/d4f47lYC6f40idYRKQCN15XTclyFAQgCJAUpAnd8cTZs2NdI5ar4j8Pvvlp7nwoUiVatefj/Z1Xj7MEIbOUGOi7OUBC6zKJBh8h3B5O8gQ56EIQhoKIxKUmXKlJFp06YZz2wsmBLQWFjl8MxRCWh4cNdeg4AAGawFChRQAhoEbPGeZfVR9icIw4jIJjdtsjRRKavZvfvlU0D+h+xsjPKbSDZt2yZCPXgloCkveSgJKHGkbdq0MUlQJEjZXuuI3JQ+DFoJqA9g6aU+IaAE1Ce49GI3I6AxoG5endgdG8lY2bKJVKsmMm9eyjhUr05iDQkxIh7a9P/dpB7Q2N1IYZq5EtAwAR8D3SoBjYFFdtMUDx06JM2aNTOB/SVLlhSC/RNnmvbp00dGjBghK1asMNfZhpeIo0p0AUkgQKTa08isrVq1qnpAg7DgxMYRB6fmHwI1alhH8KdOXU4s169fb45z2eqEdXJMvyA5WU2CQxFCx63qo/6kW2JA/UNQ7woXAkpAw4V89PerBDT619hVM/y///s/QSD6zjvvNJVL0PlLTGyOHj1qjreuuuoqOXz4cML4IZ54OYugU5OEqQfUVUutg/FAoFs3EcqfUxWqcOGkoSFLnt916SJCDXmnTQmo04jGRntKQGNjncMxSyWg4UA9hvusWLGi0d3Dm0nyBTIrJA8lNjJgExNQRKGzZctm4jyRW8Hb6WlKQGN4Y7l86jNnWlWgli4VqVgx6cGuWCFSoYJVMequu5yfkBJQ5zGNhRaVgMbCKodnjkpAw4N7VPeKHArSMokNIenChQsbKRTI5Lp160wtZ1tU2vP6pAgo0i2U30MTkNJ9JAVQRcU2hKPRCdQseOe3F7I3b7/9tvMNx0iLiNCXKiUyerTIAw9cOmlKPJJZDUm9806RtWuta502JaBOIxob7SkBjY11DscslYCGA/Uo7xO9Pb5UPY0jdTT5qFREvWc8oEuWLJFu3brJVOo2JrKkCKjnJc8884zREYRw2kb1FOJA8Zxi+fLlM1VTyDKmGgp1nDHqSN8V72L65ZdfpE6dOqbCCrWiGV+uXLlk1apVUrBgQSNyzVwgz8TpMS4INDGo6BFyXb169Uy79E9bSLXgoaX+NDZ9+nRTwg+jhCB/pz36piQgYtZoF1JqkJAEiDYahVdffbXpA/Frfkd97C1btshNN91k2kIom7+TCYwX2Z4f87jjjjvMS8DYsWPl/vvvN0Sd/hDxhvzPnj3b1NSmGsyCBQukePHiRkOV9lkr+ubvxOxSUQbvMlqK4INI+G+//WbaxSitiPwVODNvYnxZX3scXMPfid/l5YBqMmgxgjNVgBAYJ6xiw4YNRsuRqkDMidhI+j548KAsXLjQhG1grHHdunXl33//NVqPiJIzJ8/+wJkxkbmPYHj16tXNGrPn0JJkbdmH/B5Rcua2Z88eIzIO5mvXrjVrg4EVQuaUcARnXn7AiBce8LRxZq+xlnJAjMsAACAASURBVPY+4N65c+caAfN06fJK4cIr5OmnC0i/fvmNQDrt8TvmDaa//lpVunU7JxMmLJC77qplMKCP++677xKcKQnJvB966CETD81a3IrOk4i5HnF19hEnDaVKlTJrzMse+5IXuHAaWptodZYvX16Q9sKYDychfF55IfXH+DzzuY42Y6/x7MLYz0ihcQrEZ5/96VkqNLW5o5NMhSde4H0x9hH7i3HwGeGzjSPBXj9f2tJrFQFPBJSA6n4IKQKPP/648aRBcD777DNDMii/h3cGgmDL0SQmoHxJ2Q9biE6jRo1kyJAhhjzYpkfwIV1K7cwHBKjxjsA8VY5Wr076Rt6J0AylfGmiCpD/3bBnj8jy5SK89Hh4/70Zihs8oBBtkg8hxSQZQqaoAw+BRPAdAu2PeUpZ+XO/W+/hZY6XOsye4759+wyB5wWRZ6a3BgEl/h7Rf19MPaC+oKXX+oKAElBf0NJrA0YAbw9ewueee848WPHe4PkgNpSMeH7HkTz1lgcPHmz09njTxkPGnw888IDxuPFl9f33318yHmJK8azpEXzAy3RZA9999520aNHC+YZjqEXqu3/3nVUR6cor/5s43tDCha8ySe3ohRILmqxFuAwTBJSKQnzOn3rqKePVRkSeU4v33nvPeLEhpK+++qosW7bMeKv79u1rQhTmz58vb775pkyePNl4yjlJ+Oqrr8zpgO0BhdRSGx7Ds0+iI7+nihJkl33M84bTExIieRHGONHAI453kGsZI8+gp59+WurXr2+qHvFSzIkC3nNPwxP/0ksvGc8+feDNZX4YhA+vLmVB8ebz54svvmjCh5gXpyecsFA+lFMIPPcPPvigqcbEKYknAbU9oGDDOPBy45mnehRY2jXtP/zwQ/MMbNeunfFYchJDYidVn8APAgp+33zzjXnm0g9OALyjSZkS0Bh6SIV4qkpAQwy4difmYchRHA9JW9ycY1aOYnkYcvTIsbNteEt40+fLC1kmjpM5vrW9pfZ1eFP5wlIC6vwuA3swV/MfAU6I776bcASR22//rx329MaNGeSGG5IXq0+4OkgENEuPHpKBgflhF7Nnl2NeHn/bBJQwCkgPUmqQNEIVIKMQUJ4NhAsQXoC3D+LE/xPqAKniZZUwGH4PocI8CSjtEMZCOAQlMxGPh/RBdCFfhAilREC5BzIJweOFFhJISVBecCGKjN1ThJ7TGZ5pPKMgqQ0bNkwgg9z/wQcfmONzSCIvG5BM5kXIBiSbAhqQXPokDAahe8JbWrZseQkBJdyD0qCEblSuXNmcHiFhB+lOioASpkTIDESXPz/55BNDzsEA4smfEF3GD5kHn6SqOykB9eNDobd4hYASUK9g0osiAQE9go+EVYrdMZ47J5Izp1UNqWvXS3HAM4qHdOtWkfgQ5qSBChIBzdqpk2T86Se/FudCzpxydMkSr+61CSheP4gl8bvjxo0z3jjilm0COmDAABP3y7Ezf/LZxvDcQfCIkSYO1n4J9SSgaNYOHz48gZgSNwlRs72O1H5PiYBy6gLRw+69917jKYWUbt682fybOGLP5EcIHJ5YTm4gzvyekx6M2GM8txBWastD5vCwcg+eWWLIOUrHUwsOGOQZskibnh5Qm4CCgecRPJ7PpAgonk9imhkLL/bEW+NxhXjSLnHP4IhBhPHOMr/EpgTUq62tF/mBgBJQP0DTW9yJQFxcnDlKUw+o8+uD1+aee+5xvuEYa/G660RKlxbx5HoQgg8/LCTffCOyb18qgASJgIZqGTwJKCE4eOQgexAlm4DiFcW7x9E1Xky8gRAkDLKGhxACyH22V96TgBJbbhepgFD9FA82pBdvJOQUksmxOklaeBRJ3LKP4Dt37mzIItakSRNBAQKPI33jtYQgehJQPKN4FDka57QG4kciGsYROUlsGPPFQwpZxIhfh4Bu3brV3GuPk9AB4tv58YaAgg2YQEQhunhpCTNgHHhgSajDO8v8IbHsNxIW+TzjfbaNewghUAIaqk+D9qMEVPdA1CCA54EjJCWgzi+pnXnufMux1SISTL/+KrJ3r1X1COM49s4780natCKLFqWCBy7SP/8UefhhkQwZfALPLUlIxFfayhLsK/vFxiageDDxbJIBzu8hhJAmYi2JU/z0009NVj+xoHYcuK8EFDKIR5RYdGLKycz3l4CiLoHSxQsvvGDmhXeVEIGkCChH9cSVJiageHUhxnhF27Zta0gq5DcpAsq9vGhDciGNhCygCoFCA2EKtE+8NkfwHP0zR4gmXlW8xmCJxxnC++677xpyStwt6hO5c+dWAurTp0ovDgQBJaCBoKf3ugoBPYJ31XLoYJJAYMIESwcUZZ2HHrIu2LlThOJenTuL9OoVPNjcQEAhYBxLIyNEjKWnNW7c2BxDcw2kaeXKleb4m6NoPPB4L4kTJw4Ug6hB0oiftIkaBJDrP/roI3MNnj5IF8YRNB5XvKMcY9MOpyZ4DEkcwpOJBBdxpUjGYXgRu3TpYo68id9s3ry5IcWeHlDCBKjmBpHleryaHPNjnvJQzA0PqC3PRiwrsa94VknAglTieWVc7du3N/cTpmC3hScYkgpJ/PLLLw2hxHNL7CZjIhkJWTZewjla515IOxiQjPTKK68YTytEG2O8eHchsHh2+Z16QIP3+dOWL0dACajuiqhBAI8GHgT1gDq/pOiUJq485Xwv0d8icaDIMSHlOmmSNd/nnz8s/fvnNvJM118fPAzcQECDN7vIbRnSDAEdMWKEKyehMaCuXJaoGJQS0KhYRp0ECECSON5TAur8fuCYEU+TWuAIEAJIKCdyjBzDFy26VwoVyi9xcYG3nVILSkCDi6+/rUNACQH4+uuv/W0iqPcpAQ0qvDHduBLQmF7+6Jq8HsFH13pG62z++ksEyUWO4BGfb9NGpH9/kfhT15Sn/e+/IkiUcXydJo1PECkB9QkuvTgeASWguhWChYAS0GAhq+2GHAFimxC0Vg+o89CTqWuLdjvfeuy1+MILIvF66VK+/EmJi8sqXhW1ifAs+Nhb6cifsRLQyF9Dt85ACahbV0bH5TMC1PxGLkUJqM/QpXoDiRt28keqF+sFqSJw8aLI4MEkxog8++wmuf76a1K9x1ygBNQ7nPQqxxBQAuoYlNpQIgSUgOqWiBoE9Ag+apZSJ5IcAkpAdW+EGAEloCEGPIa6UwIaQ4sd7VNFcJma8eoBdX6lkXEpQPq2muMIIIOD4LpXpgTUK5j0IucQUALqHJba0qUIKAHVHRE1CPz222+mZJ4SUOeXlCzd1157zfmGtUUjql6a8kje2Lx5Ir17iyDZkyWLN3ckXOOGJCR0KalghK4mP9jBgwdNPXPE1ENlZ8+eNTXlp02b5nNsM6Ltb7/9doJWaKjG7NkPeqKUMaWkJ8L8xL4Hy5SABgtZbVcJqO6BqEFAj+CjZil1IkFAwA0ElFKcaPXmyZPHlNe0a7Sjg2kLxgdh6pc0SbUgSlYiRu8pKO9tv24goIjP4zVHGN9bs+ft7fX2dUpAfUVMr/cWASWg3iKl17keASWgrl8iHWAYEXALAUWrt0aNGvLggw8aLx4FJGwC+tZbb5n67K1atTJIUZ6T6j+EKVApif+HfFEpiAo/lJyEIFGSs2TJkuYeaq+/+OKLkjZtWundu7epx47dd9990qhRI+O5XLhwodSsWVMmTJggRYsWNRWQqBy0YcMGoSxm3759TYWi559/3lQOuvXWW2XAgAGSMWNGU7YyKQ9omzZtTE12PLmMjTrsr7/+uinT+eOPP8oXX3xhqhchOI/nkgpM1KqnItHYsWNN+xhEkRKas2bNkhMnTpgxUHaTaylTSqgRv4dEQ+TxHlN9if5pl2sYL5hxIkSVJv6P8qNUZvrss88EnKmYhPYoYxw/frz06NHDlD9NbEpAw/ihjfKulYBG+QLH0vR4YFerVk2P4IOw6HzhUrZPzXkEKBFJHe5gW0oEdNCgTDJ/fnq/hpA160X59NOTXt2LBxQCStlLSBoFDjZt2pRAQCFDECOIHHbLLbcYzyhkir9D5IoVKyYdOnQwpTzZlxDCPn36GIIFsaSs5scff2zIGESUUpYQtRIlShhiSSnQvHnzSoUKFQw5hKhS5pISntRWh3BBHvft22fKgmbNmtXUTZ8/f74pgZkcAYXYEU7QqVMn4+VlnNwD0eS5RLlLyDZlMglFgDBC/HLmzCn16tUzWFCXnblAdCk1CulkjoUKFZKpU6eaYhuQWGq40weEmnFSkpS28OhSAx7CyZ5iHpQzhciDQeHChU3JzZYtWxrSzrz69+9vxvD4448bIsz4PE0JqFdbWy/yAwEloH6Apre4EwH1gLpzXXRU7kAgJQLasWNWmTgxo18DzZnzoqxYccSre20CSvUfPH548SB/tgc0JQIK2eK+DBkyGA8eCYdPP/206RevI/XQIX/ER0IksSVLlpja6xAuvIEQVIwYUJuAUg8ekktsqqeBFx5CasDTJuSROPPkCCjPn86dO8uHH34oL730krkH8guRnDhxoiGVENIZM2aY3zGWN954w3grqT+PJxYvLOOEHOIJveeee+QhKhbEjxniPmfOHOPZhajj1R01apQgQQeRxCDfhw4dkm7dupk4W/qEfGIQb/otXry48RRDRvmTdYAQI7UGWVYC6tV21osCREAJaIAA6u3uQQBPSv78+dUDGoQlOXPmjPHOqDmPAJ46vHBe2fz5In37igwdGpFJSJ4EFELGcTceS7yHkECIGJ7DJ5980sBx0003Ga8nHlA8iBDQdOnSyTvvvGOO3PGiYhyzQ6Q4mr/99tsv8SjjPcRbeuedd8rPP/98GQGFoEE+8aB62nPPPWf6wHuIJxRyTB8pxYDSd8eOHU1sK0fjuXPnNu3i3YT01q5d23hEKeowZMgQM39+IIUQRghvs2bNDNHlWB2vpGeNeD6DjMmTgEJWFyxYYIgnhocU1QpOLCCgEGe8uBjEHFIO2Z07d64hoJBX7KmnnjIklDEqAfXq06gXBYiAEtAAAdTb3YPA5MmTjSdEs+CdXxOORIm9U3MeAcgHXi+vLMJlmDwJKEe9xHeSxQ2pgoByDI6XD4K1a9cu4x2EIHpLQPEOQuTGjRtnPI54GukH4pYcAbU9jTNnzjREjb7wFDZo0MDseZ4neDIhwqkRUDywjAGv6vbt26V+/fom7pL54FElZhVCefz4cfOs6tevnyGgGMfwxKUS38l9JElBBiGleHvPnz9v7uPvngSUZC6SkYgTxTsMgcVDXKlSJSWgXn2o9KJwIaAENFzIa7+OI6AeUMchTWgQ7w1fbmrOI+CTBzQKCCixiXj3IIaQPbx0HPt+9913xktI0g3H6cR5fvPNN+aIOSkCSrKSnQVOfCiePLDkiBsCBlmD0HE0DQGFUBLziSWWYUIKC48nnkNIL6R48+bNxsMKESSRh5AB+sADigcWr21iwxtJDCekGatSpYoZC0flGPdxDfMtU6aMmbtNQPl/PJIQSjynGDGl9D1v3jwTB4qHt2nTppcQUAi0nXjF/In5JKzh1KlTlxFQTogWL16c4AFFWg3iihHOwIumekCd/4xri0kjoARUd0bUIKAxoFGzlDqR5BCIcAKqCxt5CGgSUuStWaSMWAlopKyUjjNVBDQLPlWI/L6AJJGuXbv6fb/emDwCyOqQGe6VTZqEq0pk/XqR7Nm9usW+yA0yTD4NWC92BQJKQF2xDFE5CCWgUbmssTkp9YDG5rrrrL1DQAmodzjpVZcioARUd0SwEFACGixktd2QI6AENOSQa4cRhIAS0AhaLBcNVQmoixYjyoaiBDTKFjSWp0NdZ+RYNAve+V2APuDAgQOdb1hblKVLl5qM5WAbBJTEFK8ln4I9IG3f9QiQ4ISmqF1ligEjoo+UE9Ws1BSBQBBQAhoIenqvqxAglg6JEiWgzi8Lkjhk4ao5jwAZ3tT1DrYh40NZyYIFCxotTTVFICUEIJ9k4fO5z5YtW8KlSkB13ziFgBJQp5DUdrxCgIcaIsuQRSRSkvL8oIuIeLItVI0mH4bECPp+hw8fNpIqiCl7mh7Be7UEelEkI7B1K8XORajZnd730pmQUKSG+FNNEUgJAaojIeDvST65Xgmo7hunEFAC6hSS2o5XCKBnx3EuYtG2Jt4NN9yQcC/6fFQTQZNu9+7dRrSZKh94iNCsQ8ia+sbffvut0eTz9OSghQehVQ+oV0vh00WDBg0yOolqziOAfi11vb2yAGSYvGo/ii5CED6xpmUUTS9sU4GA8qxFMF9NEQgEASWggaCn9/qMAOX0JkyYIOnTpzeVRahelFKFHUSaKc+HeDXH63v37pUcOXIYSaA6deoI9aFto13IqxJQn5cl1RsaN25svM9qziNA5R9OA7wyJaBewcRFX375ZUJJT69v0gtTRQACihPhiy++SPVavUARSAkBJaC6P0KKQIkSJWTDhg3Gc7ly5Up58cUXTZ3k5AziyRc0mZiVK1c2HlCOhiCtHLlTV1kJaPCXUAlo8DBWAhocbJWABgdXJaDBwTUWW1UCGourHuQ5f/zxx0JpO0+DNH744YfCcfvWrVtNJi5xoG3btpVff/31shFR/o5ycpTae/TRR2X9+vVSvXp1k5GJUaIPAvv+++8n3PvDDz/IHXfccVnMUpCnGxPNoy7AsZua8whQdpK64F7ZlCkiHTqILF/usxC9V+1H0UWffPKJvPDCC1E0I3dMBQKK4wCCr6YIBIKAEtBA0NN7k0QAYoinMrFBIKnZTGwWHtCZM2eaesqjR4++5FIecMR75sqVy9Q1xnbu3CnUfoaAUtf5o48+kjx58sgTTzyRcG9cXJz89NNPxkOK0Ve+fPl0lRxAgOxpz1hdB5rUJuIROHbsmAkrUXMWAZKtChQo4GyjMdoaSWtTp041CUhY8eLFpU2bNjGKhk7bKQSUgDqFpLbjFQJoSeLdbNWqlbzyyismjvOxxx4zCUVly5Y1WZd4NefOnWsSkCCTWbNmNYS1fPny5q2bY/ymTZvK9OnT1dvpFep6kSKgCCgCioAi4C4ElIC6az2ifjSQT7KpSRjCy/nSSy8Zkkn2ev/+/aVChQrGs5khQ4YETyZEFMKJXiLyS5s3b5bBgwebv6spAoqAIqAIKAKKQOQhoAQ08tZMR6wIKAKKgCKgCCgCikBEI6AENKKXL7YGj/eUpKUTJ06YieNF3bFjhznS5xgfwWRiT4kDJU502bJl0qlTJ0HI3s6c5zhf7XIEiO/C04ydOXPGJByBLZ5pvNJY6dKl5a233jJ/79evn/z8889mLYjDJVFM7XIEKH2Jpi36tkePHjWlYl9//XWZMWOGiW8mRpnQk3fffdfc/NVXXxl5Mq6/7777pGPHjgprMgjw+W7fvr0pSIE829tvvy358+c3JSKRb8NIYgRH++/gSiGL4cOHX1bIQoG2ECDes3Pnzibxk1One+65xyQdYX379pUpU6YYGb0mTZrIU089Zf7/jTfekBUrVsj+/fuNvnO9evUUTkUgVQSUgKYKkV7gRgQ2btwo9evXN5JOPATR/2zZsqV8/fXXQlIHX0x8+ZAFe9NNN5mY04cffjjhy8iNc3LLmND3A0O+dMCOpDHP+uFbtmyRW2+91WBPZatatWoZwkrlKrVLEYDYE7dsJ9pdffXVRiGC2GfinnlRAsvevXsLvyO+mbKnvChBVqkaxjVqlyPw5JNPSvfu3U1CDC9PqAm8+uqrJlyHWuWeRSrQG6agBbJt7Gfiz9mzdsKi4vsfAuw/1ESoRgdhr1KliiGXfNZtNYzjx4+bEp3bt2+Xbdu2SZcuXYycHteTbEpCKCRVTRFICQEloLo/IhKBzz//3DwUBwwYIBUrVpQxY8aYLHm8dng8Fi1aZMgTlZew+fPny9ixY+WDDz6IyPmGatB4PwoXLmy+wPkT7VWyiSFBeJzxhk6bNk2GDBliMMdatGhhYnlvvPHGUA0zYvqBpFMsAbUHXpqWLl1qSNIjjzySsDchUXju+HJH4Nves7wAoL8KWVW7HAESGvHG4VHGgwx2eOmpfgRZgghRMQ01DXB8+eWXze/QFL722msNedITkctxRSaPz7P90gRmeD4h6999950gs4fh5WRf8zxAncTWZIawjho1yjyP1RQBJaC6B6IOAb6UIZQcryNWj/cDyRXIEoSUMp5Ul0HkG+OhyvHx0KFDow4LJyeEhBbeZIg8HgyOjfFsctQO+eTYE68c2q0QAOzZZ5+VBx544JKqVE6OKdLb4qj9yiuvlMWLF5tqXnji+YK39W/RqwRnvE54Qu0v/h49esh1110nzZo1i3QIgjJ+PuuEfoAnBImXIkgnYQ94PyFLEydONC9O1apVE8rJVq1aVU6ePCkFCxY0BDRnzpxBGVskN8pexKuMrjLyd3y+IfIkhvLSD+HHwB7PJ/uV/U24E8aL/6effmo8p2qKgBJQ3QNRhQCalM8884w5wsQgRuPHjzf1tHlg4nGCKHl6QPGIjhw5Unr16hVVWDg9GYoFoElJrG1iIx4UzzMeJGLo+ILCCG/o0KGD9+UknR60i9vjaHjVqlUJBRPKlStnMOSLG6kxDM9R7ty5jQcUr+cff/xh/h+P3V133aU1t5NZX47aIZl453kp4oUIz5ttEE0IKS9V9957rynfS7gI3jqeFbxkqQc0aXCJ/8SzCVGnBC8hCxB7XvrRYMYIgSIWHC80L6iUTMYg+Txr8UarKQJKQHUPRBUCyDfhuejWrZuZFx4ifgiKx+Nhv6XjleNojiQPCBLVZh566KGowsLJydjxXhy/4/0kuYvYT34uXLhgvrTx2nFMDzGikhXGl/qsWbMkS5YsTg4nKtriuJKSsUiMYRxL4q2HEBEWglcJOTGO4cEXbz7e+8yZM5sjTr7cSa5TuxwBQj6IO0Q7GC8nXjoqpNmxyBB8wh14UYWoEttIcs3ChQtN3Dgeac/YZsX4cgT27dtnXoB4piJCD+nkGUByEmEj7G3CTN577z2T/MmzgRMosNWYcN1RqSGgMaCpIaS/dx0CHKcRf0jSBsZR2oMPPmhiEEkw4IsHMoRXhDd3PKF82SNcTzyYWtIIQCLxxoEbRswiX9R8oZDAwRExx8IYX+QcgeIN5f/5t9rlCOCRJyaZPYtXiZhaPEh46vAeccQO8Sd5DsOLhIefL/syZcqYL3a1pBHAG8dx8J133mm8xpxuHDx40JBRSCnPAV5A7Yx4XkDBlDjcYcOGGezVLkcAFQwSOHkh4uSIikePP/64uRDPPYSTEAc8nD179jT/z+/5PxLs8OLjnVZTBFJDQAloagjp7xUBRUARUAQUAUVAEVAEHEVACaijcGpjioAioAgoAoqAIqAIKAKpIaAENDWE9PeKgCKgCCgCioAioAgoAo4ioATUUTi1MUVAEVAEFAFFQBFQBBSB1BBQApoaQvp7RUARUAQUAUVAEVAEFAFHEVAC6iic2pgioAgoAoqAIqAIKAKKQGoIKAFNDSH9vSKgCCgCioAioAgoAoqAowgoAXUUTm1MEVAEYhWB/fv3m7rtf//9t98QUEiByj0UWUBXES1GtBWpw42hX/n000/LgAEDTIlENUVAEVAEIhUBJaCRunI6bkVAEXAVAlTiofIO4ucYYt6UifTWLl68aOpnI7BeokQJU+0L8XTIZrFixYTf8+8CBf6fvTsB92+q/ge+UzQXDSL5SlGmSkhRZMqQIaGiNCmiAZEMKSVSGZIkY4TKVIZCKaSBkEgic6ZoMCQVafg/r91vf//bcT7THT/33nWe5z733s/nnD2819p7v/da6+z1nHz4fxDQfpGN+wKBQGAYEQgCOoxSiTYFAoHAlEPg6KOPzpl5pNV0ySAjpWa/l9zkiy++eE7FKUc5AirVpBzm5557bvr5z3+edt9995zBR3aqIKD9Ihv3BQKBwDAiEAR0GKUSbQoEAoEph8BoXfBIJhf7cccdl/uOgErlKX3sbbfdlvbYY4+04oorpksvvTQI6JTTjmhwIBAINBEIAho6EQgEAoHAGCAwKAH9z3/+k/OSc7u7Nttss/TZz342u9sLAb3//vtzPKi82wcccEC65JJL0g477BAEdAzkFUUEAoHA5CIQBHRy8Y/aA4FAYJogcPfdd6eVVlqp75eQ7r333nTKKafkl4r8/apXvSpde+21s9FgAUVAH3rooUxKufT32Wef9P73vz8I6DTRmehGIDCTEQgCOpOlH30PBAKBMUPg4YcfTossskg69dRT05Of/OQ055xzpgMPPDC/NPSHP/whHXTQQemrX/1qWmCBBZJ4T271BRdcMG200Ubp/PPPT8cee2x+tlyFgPr/yiuvTLNmzUpzzz13ENAxk1gUFAgEApOJQBDQyUQ/6g4EAoFphQCLpljNBx54IF1++eVpr732yq5zl+OZvOHuJaL11lsv7bTTTtnljqxus802af3110/rrrvubDy8kHTNNdc8Ch8vOvlu8803n1bYRWcCgUBgZiEQBHRmyTt6GwgEAhOIwJ577pk+8YlP5BoRUnGfyy67bLrgggvyW+xf+9rX0mKLLZaPV/rlL3+Z5phjjglsXVQVCAQCgcDkIRAEdPKwj5oDgUBgmiNwyy23zH6pSFdvuumm9LjHPS7NN9986Ve/+lV2wfs7rkAgEAgEZhoCQUBnmsSjv4FAIBAIBAKBQCAQCEwyAkFAJ1kAUX0gEAgEAoFAIBAIBAIzDYEgoDNN4tHfQCAQCAQCgUAgEAgEJhmBIKCTLICoPhAIBAKBQCAQCAQCgZmGQBDQmSbx6G8gEAgEAoFAIBAIBAKTjEAQ0EkWQFQfCAQCgUAgEAgEAoHATEMgCOhMk3j0NxAIBAKBQCAQCAQCgUlGIAjoJAsgqg8EAoFAIBAIBAKBQGCmIRAEdKZJPPobCAQCgUAgEAgEAoHAJCMQBHSSBRDVBwKBQCAQCAQCgUAgMNMQCAI60yQe/Q0EF/FHMQAAIABJREFUAoFAIBAIBAKBQGCSEQgCOskCiOoDgUAgEAgEAoFAIBCYaQgEAZ1pEo/+BgKBQCAQCAQCgUAgMMkIBAGdZAFE9YFAIBAIBAKBQCAQCMw0BIKAzjSJR38DgUAgEAgEAoFAIBCYZASCgE6yAKL6QCAQCAQCgUAgEAgEZhoCQUBnmsSjv4FAIBAIBAKBQCAQCEwyAkFAJ1kAUX0gEAiMPwL/+te/kp8nPOEJ419ZlxoeeOCB9NjHPjY98YlPnJR2/Pe//033339/rn+uueaalDZM90ph/NBDD026rk13nKN/Ux+BIKBTX4bRg3FE4NZbb00nnHBCOv/889MiiyySnvrUp6a77rorLbjggmnXXXcdikXmH//4R/rmN7+ZvvOd76QXvOAF6UMf+lB6/vOf/yhUfv3rX6cjjzwy6dPmm2+e1ltvvfT4xz++I3pXXnllOuqoo9Lf//73tNdee6XnPOc5+d677747HXfccemSSy5Jb3nLW9LrX//6NOecc46jFP5XtH5+6UtfSquttlpabrnl+q7v3HPPTZ/97GfT29/+9vSOd7yj7+fG+sYf//jH6Vvf+lZ68YtfnLbZZpv0mMc8Zqyr6FoeYnTKKack7Vh99dXThhtu2LN+unLEEUek3/72t1kHtN1FJ4yLc845J6255prpDW94Q9bBO++8M/frlltuSbvssku6/vrr09e//vX0zGc+M4+fK664Im200UZpjTXWyPrq58lPfnKWzSqrrJJ1U32/+MUv0qqrrpo23XTTNGvWrJ7tHJYbjJnDDjss/fOf/0xf/OIX05Oe9KRhaVq0IxAYOgSCgA6dSKJBw4bAtddem4nWQQcdlFZeeeVMwE4++eRMZpAil4WmWLX+8pe/pOuuuy797W9/y0Twec97XvrPf/6T/vrXv86+lyWOJYpVrpBAVpNy+ewpT3lKXsjKc+W7xz3ucelpT3vabAJzxhln5IV//fXXT4cffni64IIL8qL/3Oc+d3Z52vSpT30qvfe970333Xdf2mGHHdK73/3u9L73va8r3MjKa1/72rTlllumL3zhC5ksuGBy+umnp4985CNpjjnmmBCRwQqZRILaCHanRpDRhz/84bTiiitOGgFFrPbYY4/0+c9/Pj372c+eELyalSB/NiDaMAgxQj7f/OY3ZyLo+fnmmy8XbRwYEzvuuGM6+uijc5n0CwE9/vjj09JLL51e+MIXPgJ7m5atttoqHXvssWnRRRfN3ykPNoWQq++DH/xgOvjgg9Niiy02Zlh997vfTT/4wQ/SPvvsM1D/B22AsfejH/0oCOigwMX9Mw6BIKAzTuTR4UERaBLQBx98MCGBXKl77713Joh+//vf/06HHHJImnvuudPGG2+craOnnXZaJqLvete70te+9rX0m9/8JluSEMw//elPab/99ku77bZbevjhh7MVCCF80YtelBd15I6lyoJ25plnZiueslixPvrRj84mrr/85S/zIo5wdlq8uX5ZlZBJFzLqsvC7OrkMf/azn+XF9NJLL81WR1YtfYcJ65V2sqxpF8KMRBRSjpAjjcp2jz6yILtgBp/aFe05lrVC5gtph5Xvnv70p+eyXOU55SsLCUbKXYXYq4ubuY2AlufUUQi9utVVbxaUoeyyCdCG8n15Vnvh63I/vdAG3/tf+XD85Cc/mb7xjW/MJqClv/WGQrt8rgx46ZN2+d/nLM1wVp/vtae5AShudmXVG6NuxEh5sK3vL+OErBFKhFOZZSPifxZpFvePfexj2TKNqNZXE3sElM4hss94xjNaCaj6EFBl1wQUnjZSfhcCDZuCu82aPsATRkUGpU/6zyJbyG7BqZbTIPpa+lmwK3IkY2MG0TUeakybsqFvpU/kWHScvIvelf5OVtjGoPNl3B8I9ItAENB+kYr7ZiwChYAima961asyqXz1q1+dF0eLGlL56U9/OlsEWQw/97nPzSaHiIuFcIEFFnjEvRYYC/j++++fXfkWL9YgxJWVFcFcfvnl09ve9rZMXrj1vvzlL2ciYpFFcttcuO61uHP/FULWFBxSwAL6xje+MbtPWRV33nnn7FLlJq0v5d14443pFa94RbaYIgbaxMKLgG6yySaZGCPf6vzpT3+aCTZL2Etf+tJMzC36m222WfrDH/6QbrrpprTkkktmd76FmoufRROOylDPxz/+8WxxvfDCC7Nl7SUveUkmksIGkBIWNGT9oosuyhatV77ylZmU+xzBgfVVV12VLr/88lw+otu0gCIa3/ve97I1ELas1Ntuu21661vfmkm6zQKCt/baa2fyRRbKWmGFFTLh+v73vz/7WVY+Fj2EQTiCNq677rq5vyeeeGLac8898/ff/va3M0GDmfZxU8OSXMnT5/RIH2wmWHkXX3zxXC9ronYdc8wxWQfVCR/yQqjohctGQH02LjYln/jEJ3LfF1pooSyLa665JrvLWfSLaxv28ECkWPZhvvDCC89Wg7LZgP/WW289eyOCOOmrTcihhx6a+0FHXvOa18yWsc2a+umqMslk9913z98Xclo2X6XCO+64I8uENb8QUPci8HSWLtBV8rJ5Ew6jTBs692y//fZZZlz95V6ufLjcfvvtWV9sCI3jWk42fzaQvfRV28ulHffee2/G9MADD0xbbLFFuuyyyzL59Ld2n3XWWbk9884776Nks91222Wvgr7YjNJ/cqLD73nPe/LYRGZt/JDTuAKB6YRAENDpJM3oy7ggUAioRcDiZZHeYIMNHkFAkSZWIGSqk1u7JqudCKgYTvFyiMQ73/nOvOgggUgG0ijGDMlB7pqXZxAYRGGppZbqiMV5552XF0mLXm3xK9a+NgIq3MBiC4OvfvWreYEsFlBECDFCQBGNmuzpszZbVG+44YbZrlXkx+K70korpWWXXTYTCCQGMdUHZFScIIKBqM4zzzzZ8rXTTjtlVzqSjrjvu+++mTyyAnsW6WZxUhcLsu+RrzYX/J///OdMZEssL3KFcMJaX5AdpAnhh5NQh7PPPjt/5zMEQSyntiAuMEJqfve732ULM2KCYOoDeRcLKKvdBz7wgUw4EKybb745E3SbEc+qg/vZMwicdsEHCa0t1z/5yU8yVrVVVRvJpcQfIr2IHDkg3G2uYXqjf/CgEzYZ+lSu2tpN1vpkkwEr7bRZQvIRt6uvvjqTc2ME+bWRoLdkBmvkGkG0SUO2yIW+u6dcNilkUrvgkXmkkc6IDWXtRNzgbbNAJ22UbAbXWWedTISb94pRLRZQ97fJ6bbbbuupryWOmD7qI5KrLr/JTN8Lzsi1zZhNi9CXNtnYYJAjjIwHmBlf+n/SSSflTYhNR7GUwqlY98dlwotCA4EJQiAI6AQBHdVMXQSaLnhWFAsAclhIZSGgFg4WIZe4P1Yu9yGEFsBiLe1EQFm2kAbkhJXVVVtALWysXhal+kKILGQWda7yTi+4sLyxGrIWlnjObpIpFlCLLisZkqQf+os46WsvAloWfVbT4lqtSaE+KweBLy56n8EO4SoEq3bn+r7p0tY+1jtWZ9bCz3zmM5n4diKg3KG+Z32GhZhE/UNckRNEgJUaiUUOWDhrAgFvFj3ESOhDIWZIDEuqi8ucBdcLYKW9cNBfOCK46vAsmehjTRJ99/73vz/jgKwWco4kw72Jge8RSZZdpJL8Sl3ubxJQGLDcax/ihkjrTycCqk/ajVQjkSyqCGgdU6pMmwmbAtZxci3xt8g3smaceA7xbMaAtrnglcm7wMrKKojMkh3vAkujOi6++OK8MTQ+2u5FVosuItBtciLfXvpav8imDJZPITLPetaz8hgU6lJwLhsy+iA2u5tskHMbS9ZvsbU2KdpiA8K6i9iWsAoW3cmKJZ66M3m0fNgQCAI6bBKJ9gwdAk0CWjewtmp6ycEbvKyBFiMXQsD1xirKOsUdJ4ZOPNfvf//7TGBZgVhKigseOUV6uNIt1DUBRdBYiHxeXl6yKHGFvuxlL8vWoZp81sf+IAtcgayYhehpo+dZwXpZQN3rPsQBCWBptfAjNggz8qduCyfXvoW6jrvrREC5NFkTPf/yl798NrzNuMmagLKaImysROUZVl0WKdYteCK7CFAnAqoiZNwCr82smbBRzgEHHJDd7mR1zz33ZALIsmdzUKyLCLg2cJULYUB83O95RKl2mdZ9UR7rNuLCsoVcaANSiQiOhoDCm9UMBiyLiBhSRD+QqyYBRfL1HU5c2f7Wp04ElHzLRoS8xH3SVSEGQggKKeJCZ72tLaD0gXsdwWXJZu1rewmpjYDSY4RWu2wAi2x5HGBONnTf5kG9bfeSSyGXsG+TUz/6WhNQ+C6zzDLZAmws0GXjt42AIqudZGPDYzyttdZaWdcQeJZrGwmkOq5AYDoiEAR0Oko1+jRmCLBYWLgtLtyCXKWFXCJjSAOrjpgvVjRWChYlbkbWLQsIgmRx4UZEcpAn5MaiyTLiey5jJAxRFbvGAsJaiggp0/E9rEUIAEuKtiA4XNUWKgSQW5u7G8FBhFnVLMjzzz9/bjdLGosRaynLnWNvWBct+O6z+JZjdgCInCAZyBxSgsi59EM7WfYsllyfLFKsr9yQyhYriZAoH+lQt98sjMjH6173ukz2kCQWLMQOzlyV2s/Cq//qF7uHeCBniNISSyyR7xP3aUH3t0v7WOb0ARk89dRTs/tTWIN6PYfwFPl5xiaATGwUWJ8Qay5dhA2+NgzKRAL0DbHQBlZm2Os/CyoXOQspbLTHs445gqHTCbi/yYQ+sAYihcpiwWT5spkQ3qFuxIi+aY/jv7RNG/ULsVQvCzQ89Qc+yJcyWExZPPWVHiGG4j2FJyDrynZ/Ie30AZljYfSZ+pSFONqQ0H/6x6pH/0r8Y9mI2BQgoNpI//WVPsFVucIQEE59ERuqLLiIvdQWVlSbqVK2+ug666axJbaSvOBoc4Ho0zfjhU7pMz2Bj/6pp9O9P/zhD/Pz8PBDZrWctM/xYr30tYwFYQDkYBPBOm3jCXMhFAVnn5ORuUBIB6t8UzYwZbUv8dU2b/pkfHzlK1/JISZxBQLTEYEgoNNRqtGnSUWgvGGtEc23lOs3eadyHJfFFwkp/Wv+PxIBdHsTu1N55ZlybFU3a+5I2uQZJAvp82Z1P1eRsXvLW/Btz42kv2NZfymrvNWPQCLT/V5Fz+s3/8uxYv1i1W9d7mu+bV4s/Ui3jQrrbXlTvNO9tUegXzl1a2M5Js3mo5usa6zFcvbSjUFwiXsDgamKQBDQqSq5aHcgEAgEAoFADqNwsarHFQgEAlMHgSCgU0dW0dJAIBAIBAKB/0NATLNQCScfcIX381JdgBcIBALDg0AQ0OGRRbQkEAgEAoFAoE8ESggA4hl57fsELW4LBIYIgSCgQySMaEogEAgEAoFAIBAIBAIzAYEgoDNBytHHQGACEfBGdafUnuPRjImubzz6MCxljsdLXMPSt2hHIBAIDBcCQUCHSx7RmkBgTBHwBrc4Oec1OjpovC/HQDkD0tvB5bzM8axzouvrpy+OLJJtynFMk5W/25mz3g53ZmVJ09mr7U41cJyXo5kca9RMy9rr+WH7fiQYDFsfoj2BwHRGIAjodJZu9G3GI8Ci5WxLZ0g6MH0iLueJtqV8HKu6nS3pMHxnjzofdLzrG7TdDhx3jmM5m3PQ58fifmemOu6nZHDqp0znaHqhpz5ovZ/nhvWekWAwrH2JdgUC0xGBIKDTUarRp0CgQoAV1MUah5D6n1XMbykUi5WOK5v1yz3NM0rr80udeej8T2525fjfQdruUZ5D5RFQh/M7q7GtDveWcxPrNjn0HgnyW5nlfM9aoM30lIWA9ltfXZa69UPf1VkyRKlbdpuCTdvZrs6UdD6o9rpg52UYbfZ8ySzFsljwlprTGZmeVV99TmzJye4szoKJe7WtLqPghmCW8poKXz+vjZ1kXp6rs0wVAqqN2uI7L/qoSx9r2Xm+xkb/3ec5bdZ+OlDroGf8L4FD0Q19VJ9nfUen4FrO+ix1+LzcoxxYsLaToTqbzyirYFhyqdf6GBNFIBAITB4CQUAnD/uoORAYdwRk4JH3WvYWWWKkIOQiln3I4izTj/Sc0oXK8LP22mvnLDPInMww3MhSfCIdntt2222zm1bWI9lqZLGRwYmVFemUvUVKUs8360C2ZCSSBUfGoBNPPDFbMmV9kg1IDmxuXznJ5VbfeOONcznOd5T72oVoyCgk/aKQAhZQ5Wp7P/UJRyjpIq+44orcB+kZZYrSJmlOZaaROUgWJxmL5plnnpwWVfYq/8vyJJ/5pZdemvsrQ49sU3CUYlM2I/1xr6xYstksvfTSOT+9bDky58hlL4Wp/soM5fMTTjghP4P0yiyEfMlqRGZSPsqkg9yW9I/KEO4gE9Hqq68+W5ekdZRhCVEjG2kd22QuO0+56ImsRLLuKIu8yVme9vvuuy9nT7roooseITtY2gzI/OMZGbr0QTmwQHyFYfz0pz/NOigrlcxfNgy+o0OOT6KbZAEDspYRSgYwuOqzep316XPZr2QVkxFK6lDZjKQy1V+ygCeSWmNAN2SgUhaCrI3ur/PXj/tAjAoCgUDgUQgEAQ2lCASmMQJNy1btrmaBQwqQzJJ/vqR6RAqkmURa26xk8nhL14iAct1KiSl9JpdvpzoQPcRAudzoUoVKc8lljcQoB5mQZhRBWGqppVrd650soMhO3adO9dV5zrVVHCkiinhLh6gd0poimfqJNCG+yJ+4Qm0t8a3IDIInHziyCI867zsyBEtECQnVd5c0kz/5yU8y0UR03Se1pO+lb6wxlNoUiZVfnrVPexA3bavLK9ZC5dfPS0laQiJqfGocmnoCY/KBAXKJGEuvWctOnChrN+JH9lJwIo3wu+666zKhhJN2SUdJN6ShhQXMkHz9R0ZtMOghUqv/Nhgslgg9HUGykWM53pHin//855no01epOYU8SPnZhoG0ptqqL8IiYMiiC/O4AoFAYPIQCAI6edhHzYHAuCPQjYAWYoDQsOAhQMgEksLihAQWl3RpKGLDuoeYsliyXkqBiOxtvfXW2XpXk5+6DhYyZFN9LhY6+eTlgC8EyffyzBdy6z5tW3TRRWcThm4EtJ/6isu8EDVtRwiRJgQUCZJXvpAmFlkEqMRTam8hoNzMiJP7ER1u4CYBrYllIVzqYwGFcT8EtJA58izEHYGsy+uHgNb49ENAkb9ST1N2iCNrJxKITPZDQFltEXVYFd3yWcGxEFA6RC5rrLFGJr0wKpZrcrvzzjuzxVs5F198cdpggw2yjtRX0cNi9UfgWerFDttwxMH14z79RAWBQFcEgoCGggQC0xiBfgkoa9ppp52WF/YNN9wwW5naLESshVyga621ViYGLFmHH354dnEiAU3rW014LrvssuQHEeA2r0ltIaAsoAgqKxni13b1S0A71dckKb0IqPruueee3N/vf//72eqHgCLbXMLiE5EdRFybR0pAWfsQU6EFcGXtUw8L6GQTUBbJpuxYjLVZWIWwArqh/fQBmefCl6OdDsBmzTXXzOENwgJ8/vKXv3y2KJDXQv6LBZhcNtlkk7whYVWt7xczqk3kwar5kY985FF57AsBRTaFdCDSt99+e66HW149cQUCgcDkIRAEdPKwj5oDgXFFgIVK7J/FdokllsiLuZhEREJMnwWYlU8sIPK4/fbbZxeyN+ZdLH7iQGvLmpdrLOCscAgF1yerKRcxF+ktt9ySyUWnOhAU5BPJda/yETr3s2YhX0idNrMsitnTJsdIlcuLMNzaSIh2Iyr91ifWU0ynS/2IzR133JGtv34jU2IyxSLq1zOf+cxsWWNFU5f2IMvwQ2ZuvvnmjBvSqf2I86233poxQHwefPDB/JsLGK4lxIELXX3wVxYC5zMxqIiWUAUu6B122CETUW5/oQncx4gwdzMZaJd73YfclX4VGaiXxboNH0TwWc96Vn5GDKZy6QmySK7aow6Y0SXyqGX3pje9KctKXeJ6EfGrrroqE1BxoyyN4jxhhkSLnVXGcccdl63e/kbsWdNhVrCHs3LPPPPMLAvYCvFwv0s5dE0b9Y8M61CRNgzEG++8887ZXY84k7eQirgCgUBg8hAIAjp52EfNgcDQIIA4IAZc3wiaF11YNVneCiEdi8aWt+mVVd7mbiu3vCXd9ha8+/s9ML3f+nr1TXuQMG9Uj9dV2jqsqSU7YYkUw+euu+6aHQPKXe5zrvX6Tf+CnTfexdX2+0Z6ub/WB5Zp5Bdh7nXeanm++ab8eMkyyg0EAoHeCAQB7Y1R3BEITHsEkM1nPOMZ2T3K4smy54USVilvyMcVCPRCoI4BreM1ez030u/FKbtYq+MKBAKBqYdAENCpJ7NocSAw5gggD15o4V7nlmUNXX/99fNby7ULfswrjgKnBQKsnV4yo0OOhmI1H6+3zK+55pr8opiXyYQJxMtE00KFohMzEIEgoDNQ6NHlQKANgdrF2uY2DdQCgU4IIKDig12IZ7fwitGiWA6lH9ZQhdH2L54PBGYKAkFAZ4qko5+BQCAQCAQCgUAgEAgMCQJBQIdEENGMQCAQCAQCgUAgEAgEZgoCQUBniqSjn4FAIBAIBAKBQCAQCAwJAkFAh0QQ0YxAIBAIBAKBQCAQCARmCgJBQGeKpKOfgUAgEAgEAoFAIBAIDAkCQUCHRBDRjEAgEAgEAoFAIBAIBGYKAkFAZ4qko5+BQCAQCAQCgUAgEAgMCQJBQIdEENGMQCAQCAQCgUAgEAgEZgoCQUBniqSjn4FAIBAIBAKBQCAQCAwJAkFAh0QQ0YxAIBAIBAKBQCAQCARmCgJBQGeKpKOfgUAgEAgEAoFAIBAIDAkCQUCHRBDRjEAgEAgEAoFAIBAIBGYKAkFAZ4qko5+BQCAQCAQCgUAgEAgMCQJBQIdEENGMQCAQCAQCgUAgEAgEZgoCQUBniqSjn4FAIBAIBAKBQCAQCAwJAkFAh0QQ0YxAIBAIBAKBQCAQCARmCgJBQGeKpKOfgUAgEAgEAoFAIBAIDAkCQUCHRBDRjEAgEAgEAoFAIBAIBGYKAkFAZ4qko5+BQCAQCAQCgUAgEAgMCQJBQIdEENGMQCAQCAQCgUAgEAgEZgoCQUBniqSjn4FAIBAIBAKBQCAQCAwJAkFAh0QQ0YxAIBAIBAKBQCAQCARmCgJBQGeKpKOfgUAgEAgEAoFAIBAIDAkCQUCHRBDRjEAgEAgEAoFAIBAIBGYKAkFAZ4qko5+BQCAQCAQCgUAgEAgMCQJBQIdEENGMQCAQCAQCgUAgEAgEZgoCQUBniqSjn4FAIBAIBAKBQCAQCAwJAkFAh0QQU7UZP/rRj9LNN9+cFl544fT73/8+3Xbbbbkr8803X9poo43Sddddl573vOel5zznORPfxf/+N6Xrr0/p1ltTmnPOlJZeOqWnP/3R7dDma69N6bGPTWnxxTW+Z1v//ve/p5NPPjl985vfTJ/85CfTq171qp7PjPUNt956a/ra176WrrrqqnTooYemeeaZZ6yrGNfy7r777nTKKaek8847L+25557pxS9+8Yjq++9//5t+85vfpCc96UnpBS94wYjKePjhh9PZZ5+djj/++PSmN70p/4z0uueee9JnPvOZdNNNN6WjjjpqysllpP0e5LmxxHuQege591//+lf61a9+NXnz1yCNHYN7zScnnHBCuvLKK9OXvvSlNPfcc496XGnWQw89lL773e+mE088cdRjawy6GUUMEQJBQIdIGFO1Kccee2z6xje+kb7+9a+nZz7zmXnh/epXv5q22WabtMsuu2Qi+sY3vnHiu3fqqSkdfHBKb3hDSt/4RkoPPJDS6aen9MIX/v+2/OIXKW23XUqbbJLSueemdOGFKZ11Vkp9EEqE+21ve1vaa6+90qtf/eqJ719K6Qc/+EHaf//9Z2M/no1A9H7729+m22+/Pb3uda8bk6quvfbatO2226aDDjroUQT0P//5T7r44ovT4x73uPSKV7yiY30PPvhg+sQnPpGe+9zn5rLmmGOOvtrW7M9f//rX9IEPfCCttdZaWa4juSy2n/70p9Ob3/zm3J8555yz7/aMpL5he+Zvf/tbOvfcc9Pyyy+fN6H1NR54j2f/bZC23377yZu/xrNzHcr+2c9+lvXXXP7kJz/5EePqH//4R0fZ9moqLI2pt7/97SMeW73qiO+nHgJBQKeezIauxSar4447bjYJsgjfcccdI7ZGjVkHP//5lNZf/39WTVbOdddNaaedUnr72/9/Fccfn9KCC6b02temdN99//uOpfTTn+7ZjDKpfvzjH580AlovGMj/eF4WoA9/+MNpgQUWSPo8Flc3Ajrei1azP+X/lVZaacSL5A033JA+9KEPpQMPPHDEFt2xwHWyyqCPSDxrV9OiPR54T1Y/p2u93eaTbrLthcd4j+Ve9cf3w4lAENDhlMuUalWTgJqo5p133mTB+d73vpeWWGKJtN566yUurR//+MfpkksuSRbqTTfdNC222GLpz3/+c3bjX3rppWmnnXZK//znP9NPfvKTbEm1mF9//fW5nGc961npd7/7XXra056Wttpqq/T9738/f8cd/r73vS8tiEh2uv7855Q22CClffb5H9lsu/7+95S23DKl1VdPaYstHnHHr3/96+yiVddjHvOYXB/rVtnV//SnP0333Xdf2nrrrdPKK6+c70GuuJ58/oQnPCG9+93vTqxs+sK6t9RSS6XVVlstu/Jf9KIXpSWXXDJ95zvfyX303bLLLptOOumkxKrE6vjWt771Ua5+WAsBeO9735vdZ1zQrDYFi9G2gaXzsUITUkp/+ctfMgGdNWtWbrc2sj5yoz/wwAO5n+95z3taiRddOOOMM3KIBrm+4Q1vSKuvvnq68cYbs9USaWE5++Mf/5itJGuvvXa666670jve8Y608cYbp5e+9KX554orrsjW9hprukMXWD7dS3fo2DLLLJPvbWJSBNvszyKaKQhSAAAgAElEQVSLLDI7FODee+9NZK4tG2ywQbbCksNZZ53VVed+8YtfpA9+8INZb+HD6nfOOef0rbvqPOaYY9If/vCHrA90/pWvfGUiZ/2j98INYPXCF74wjysbPuPq8ssvT3/6058yZvPPP39XHIo1Ej6s2uuss04OFTCejC/y4ZK98MIL07Of/exsBRTiUC710DftEH6iXZ4XTvGxj30s/yy00EIZg2KRHhRv9Rs/d955Z3aD69cTn/jE2W1Q3kUXXZT7bvycfvrp+TfsYW4ssWa/853vzM+1tRl2RxxxRB6vO+ywQ3r84x+fy2FNZwEs8xcLPCx+/vOfZ9zp8iqrrJLHv823dhRdQbbc2zafvf/970/XXHNNOv/889NTn/rULEv3G1fmhC9+8Yu57noMlw6TGfc43MlMfeuvv36eZ+g8PPTHGDEf0Of99tsvP26MkQX90id48uAIoVp11VXz3PSMZzwj61mxgCqvjCvyrWVrs+t7854x738YeB6OdKHoJazMm76nFzBr09mXvOQlU2rdi8aOHoEgoKPHcMaXgIDuvffe2e1oojc5cr1zwSEWFjfkiZsVATMJmTBNiginRcLCXtz4JkKxjSb7L3zhC5mQKgfpMHn5bRK3+K655prp29/+dp6UDzvssM7xdtzrxx6b0pe/nNJTntIus2uuSWnnnVM69NCUnvvcRyx0FoiPfvSjmVxZcJAC5EB7Xvva1+ZJ91vf+lY65JBDsiXYYvf5z38+HXzwwXkB9xmipo0maYuecpA7EziyBBcxsz5nYVSWid3Ci1wgbghWfSlLG4Q8WCThbhH97Gc/mxer0bZBWeWysH3qU59Kr3/969Mmm2ySxDruuOOO6XOf+1zGpcRyfuUrX0mLszr/32Wx0beXv/zlua2IJQL/lre8JffbRoTubLfddpnQwFlMK2zoB4INbwutmLwtt9wybwZgCyuxasp/ylOeknETEsIl34bJXHPN1bE/SKb6ECZ9+uUvf5n1ji7aRO28885dda4sqp7dZ599Mgb//ve/+9Jd/UWajA/6gOwiIXQL1rBB/PXPPb6zCYDdAQcckDFAOpCe3XbbLR155JGZmLXhoG2nnnpq3gzQa94K+oi4wX7FFVfM8kHC3fuRj3wkbyjLZdOB2LzrXe/KJA1G6667bibqxiHrp/4Y/2TSSX+64Y0E66vwEuNMu2wkzBnIYrn0EQbmCfMInGxI6IbyjR3yECLT1mb6aMO3+eab580jUogsKfP++++fPX+5j14ZV4cffnh6/vOfn8vWNuXaUGsjXbFxqMOSmvOZzZr58GUve1nuo03mHnvskccqQkkHYeezsvnTX5s1m1XyMBb9Np/YbOq3cuFg3COn5iSEF6n1LEwYAciLXu677765fPUY5+qn84WAPv3pT589ruhbU7buJY9i7UaqYW2uQ6bNReoyxo1dGwE61k1n4RrXzEEgCOjMkfW49bRpAUXE7LYtmBY4Lk0WFH8jIRY3E5JJTbC7nXqzDP8jqSZUVynHQnDZZZflRdritPTSS+fJGAEx+be+yHLnnSntsUdKu+6a0sILt+MgPnT33VPabLOUXvnKR9xjIWIBsJAgShYOO/ymC752JyPFCInJ3YJ5yy235EUHifE8i4MFAJnWbhYvli8WCYs966AFA5YmceTSQtOMb2y6zGrcuIFH24YaiKaL2sLzwx/+MC9wrGMsIkgQAkNe5bI4swpqD4u3i1xZieBBdiUGtMRhIl4bbrhhJqx1iIPNiMUU2fXCEMzI3KLpcm83TGoLWrM/zf9r+bJg96NzzZCCZpmddJcuIJIIH4zq58rYKaEP9Xevec1rsl5Z2FmrkUoyIBNXIRM2MkU3YI5s2UywXiILSCUZuofOeXkKwWCFpKvNizXOBoRF7ctf/nK2Trdh301/uuHNgs1ihvAhQjY1vAD0ppZh0y2MkNmsuU8bEbNiqezUZm1E/pE2pI7uIq/N9tVzFMKvv9ritw0nOdgsIbvd5jMEt46HRBgROW2ny8irsdHsq3YikHCADdnaOCB4dWhMMzYdSfdSnDaRcT2XKtP3yCqCaR6qdabbuGpiX487f7NAl7mhdsF309nJiqUft8UxCu6KQBDQUJBRI9CcbE3cdtZ22fVkd9ppp+UJyWTrzW0kFclA0AYhoCY3LzhZJMtbzywXtXVrdqfuvx8rSWmrrVJacsn2vj70UEr77pvSCiv8z/3ecplAuaNYICwOrCAm0pogFfKBGLO+IS0mcFiUCdhirs+sJawnFjovaLFacXsiEAhncWFZaJBZbiyWMJbm2irZiWyxRCAYo21DNwJhgbTYIyDwLws21+uuyP7/XYV0WVgRFRd5O0EAQd99991nE9BSBiurxajG10JpwwIDZKJ+eWm8Cag296NzvQhoJ91ltUPS9W8QArrccstlSzKiVl7UQjIQo066oR/ItA1O8/QG7WANdCqBDSCrlRMu6ot11qaBhZcVsLh5x5KA2mBoC7nSYRsvRLRtA1bHnHbauBpzndqsb0jbFltskd3rLIEsu90IKEJf61xzMzoIAW3qTN2Hmmy7z+bBj007wgzzJgFttqXWgzYC6nsvUvImqGMsCCg3v/myzA01Ae2ms6NejKKAKYVAENApJa7hbGxzsi2tbE7gLCZ27Cw6FjXkq1ysadyG3PDIlwW1WDzcUxNZk6RFl7WIe7/jVaya4jpr8olwXn11SqxxjmfyshKrZwfyyRVpQt1ss80y8UHsLIYW6trqUS8kYqO43E3qiCYLKMJkcWPlgJnn9RkZQKaRUP0uFicETSwkPAr5cr+6y1VbN2orF3IIy9G2oY2AFis2d7nFUF/0iQUUuSlxsOVZMXyICpdtebtc+1jdkG6yLRZQpAPB9EM/3M/NzyLKpQcLi65Yy+KCbFpAu2HSZgEt/WGZqi1m9UJOhv3oXC8C2kl3C0Ys7CyYxk5pi7ALGAjlQNhZqdxDH7mdS+wh3Jvu6WL5qnVDGUibDRTs62dsGuk3/bXhIc/6ezK1oUCWWZ+5TG0gisscmfE/nRDL2E1/uuHNLc4iSIfFK3a6mla4TgQUqe/UZoQaTizI9NCcAl/6Wc87zXmuGwHtNp81LaD9ElBjxr1+l1hpc+BICCgvhTFpPrNZNi7ok811NwJay1aIFBc/GZU5jVcCTrxSsPO/TaeQKeWXkKtOOmvM6Rt5NfVuOFe/aNVoEAgCOhr04tk8sZjAHAdk4RKXxhpmITOZsTqI3zP5s3qK31tjjTVynJSLFRTJEt9oUhJr53lWPq4pE56ykA7lsFKYnEzwFo0SPM9ViJDMJhheKNptt5T+zxU5W1RiKLfdNiXnPIoJRUTFfT788P+X5rLLpvTd784+D5R1xGQqdIAbHjHkkkeCtMt3zo00eSIpFnd9tNCz0FrMTMpc7wiDidXLB0gF1yIyjnhZ7FlPYaPP5Wgh1kCTvFAGLziVC6k9+uijMzm2aPgO4WRF49JddNFFZ8fOjaQNTfW2WFmgWbLVBQNxqtyPyKHwAdZepLHeXHhOzGGxXir3zDPPzP23ybAQenlEOIV7lYtsldhRMcXwRKJYdoUnOFdWv0tspP6ylCH19K4TJhbeEldX94e11UtfyqeP9Er8or6wEpaXpLrpnPAB2CDP9F48Hxd1GQPddBcWLEZ0BhFiqRLPWY6t4R6lD8qELX1haTau6IHfCCMiIE6WPnqZphMO9MszNoMsUgiwDYJxx/2NWJR4xqYekLex4ELejT06rZ8wVQ5LIjJN38s1CN6wEpJA9mRhfjDu6+PcvLzII4GQIWLqrPXRXILwmE9sFAthrNtszBkzjo2yGSqElj4LhSnxx+rlpoenunhbWH7pqfHvXrpCdqzGNq1t8xnPAGJLzvTMfGHc6IP2Geu8HTau5G3OK/qqbTarQgrMK17QUqexY1xqi1CMq6+++hHzEtJKf+klPS9j1cbGi5TmFS8iMRCYj4RguFefyrjisTEeatkivvSAXM1hNsbGuWdXWGGF3CfrgrGrD0I6jDHybNNZOJrXue55Sybl7OhY0ycUgSCgEwr3zK1M7JKJnosZ4eBKM/FyybOkcCm5xyJuwagJTCfUWIlYEyya9csO44FyqauTK7CtTrF1rIKufvtUl1PwUE7HEIMenR1tG5rFl/K4KC3CFh8xstraq41t8vKcMpBNpIglrbZ8NHVCGa7akjkaeTf706ussdK5TuWIcWWRgy1SWh8J5RnfNzHSZp8bO8ZN2/dt/SrPNHXahsumEnmrwz3qMuBWxmrTLd6tnYPgPYhu9ZKb77u1uZ/nB71n0Pmsn/LJzM9I57vilUIQvTRWxnE/dbunKdte8nQ/wt0WPjESne23nXHf1EAgCOjUkNOUbyXiaXde3pjWITtzO2u7d9acuAKBQOB/CIzFmaQjxZIVC4llaY5reiEwmXo1vZCM3owFAkFAxwLFKKMnAiY+ZJO7j2vK/1xs3MTcUBHv0xPCuGEGIVCIQonVm4iuc91z+9sYCi1BQuOaXgg0426nV++iN1MNgSCgU01iU7i9XFJiH8VHiQkSr1afLziFuxZNDwTGDAHhCE4X4Lp0ia+bCA+BeG5xgGJxuWbjml4ICHERk+zot4nUq+mFYvRmLBEIAjqWaEZZgUAgEAgEAoFAIBAIBAI9EQgC2hOiuCEQCAQCgUAgEAgEAoFAYCwRCAI6lmjOwLK8ye4taPFi3HfOa3RczqCX2CRHqjjiyNEnzQOyue/FqDkTcLKP53AOo+ODHKvUz9v6NRYPP/xwPs7FcSOO1HFczlS9eslskH45lsXRNN6kL0e/DPL8sN87Hvrr+CPHMzmuzBFXsvMIcXGEU0nQ0AkXR4Y5lcLRT86mdQrFSK8LLrggH78j/7xzYSfyqsN6zA2OYmqLJ/e29sUXX5znjhobZ06KefUmfz+hB45ec/6to4+cSevi2laGtjg1ABZtc1i/uHj7X4Yxx9p5cVOM/HS7xmM8TDeMZkJ/goDOBCmPcx+d2ebcOmdVOouu38txMyZzZ/DJfdxMIVeXY8GUutO5hfVZgP3WNZr71G2RlXfe8ScWGNmJpJYcCdmeym+iloUc8ZZ5p5vM+sVcTLAFG3lxzqpFfLq9lDZe+ltnuRG3Wc6OlfSAntXjqznemgeg9yuvtvvqQ9lHU84gz+qfc4IdJ+SMUGd6OoPTeZ7lsuFzHqpNn8P1JcIo6R5h58xLRM/Zk87fdA5mIZZtbfGMDbfD6uuD6R2bJeuPuUlCAJmFRppWEsl1xqdzVY23TkdhDYLVsN07XuNh2PoZ7emOQBDQ0JBRI9ApE1KvgptZTJop5Ho9P1Hfj7R/ndo3lQlonVLPIdhjITMZVZAAWVNGQugnSg+GsZ5mus26jW25uuu0lVOdgDowX7YkG0GW8zoPfDknljWxnLkqSYG3+xFDL3o5lWO99dbLh8fbSPkeke5GHB1+75IZq5kbnhXfBtU5x6WekeiMg+5ZCJURVyAwnREIAjqdpTtBfasn4gceeCCnjTQZS8XHUijln+w2rFvlsjDI92yX78dbvlx4jmjyw1rhbU3WBIdxy6IkC4nsJhYNb3OeffbZ+SB61jIZOVhRXcr2vfu55SwuQgVk+yiZk2Rz4b5kIeLu1z6Llnrdyx3HKiKD0PXXX58tEiwsCNIdd9yRkCYHdbOWsCy596yzzsr/a7+FSi5tmUs8I6c7QrDDDjvkjD11ij/Pc4fKDrTgggtmS68FrtkWbYRlfRVXqn7IzS2DDXdis2/apTw/DhBXvvJkQiEvb13DxOL5kpe8pKPmwNI9sqhIsTdr1qyc3aopM5mSyIWbGHYy7ZCFZ+tD5MkKbhZ+ekBn4AsvmVZYm7nmPdNWDnKBuLrfYdf6xQoF0/PPPz/ri4wz+sfdzHIlG4vv1Uu2dIicYQlHZUgFSYdKykAW32L9Pemkk3I6TJmHlAMTuiekgvXKc44XUxd8a33sR3+LDnOtk6NsQHU7miSzpE6U9EAfyZ9s6/FFTuTLYljGm7bRtZIGtZes1Ns2boxrbSAL/WNVNH7KmPQ566KzgGU0YqGkx8av/z2/7rrr5jmDfpoLWDVh3E13eF6kfJS+lgWymYK1OU5smAox1A9zgY0PfRjJ8URtG9N6g1bPYSWDGVmyxtIZWY70sw7jQYzJiCwRYnKjB/V4YOWmU23ltI0H2ai6zUfmhqbsYWWD0m08NOc9406YFKuzucGRe+ZFoVnOlPVZc36mL2TfNjeN9LD9CVr2opoxQCAI6BiAONOLqCdii4lJHfmTt5xL3kIkNhTpKhcSZHEVC3nooYfmBdzka+JzL6JmIZNaT/ni21hvLOoIqLJYMBzlxP1vMvd3uUzg7hefJabQsU+IDHfWnnvumd1l0spxW7rPJKhuREXMFXKBDCF1iKQJ2iKrfyWDk3axVHAfc3mqX3ul+lOvz/TP58iQQ/g9I0avJqDi9yzIJmOLDyKFJFhc67bIXmKxLJcFwlmq+gMf5W+44YZ5sW/2TfnKdr8FR536K92iZxEwZ0DKR09ucnw3r5JeFfEuKQr1Hzlqk5lMJxZ86UWROvISfweX4mKnB0gTHfCzwAILZHz1mx4hffA8/PDDH1WOe5APumKhhrFUmUJBXNIvlvzzyIz+KhOx5e6nR8IqbJLoohSCCDzyCEupA+kGjMT7ytpFJzbddNOcDx3BU6b+S7HIkiZFprYiCTXRLvrYr/7eeOONOSZaell6UOe970RAi95YuBHLenz5DBmoxxuiTxYIKNLaS1aOhZJ+sm3cGBs2UPpuLMPXWCMf7mgyhNVdd92V5wOyszGgd8aejRqSBHc66O9e7Wm6/btZg5uW+qb1dyReiW4EtG08iBunSzA0lmwSkMw6ZAAxNUZhR+Ysu9JZ1uOBrvusWY6NNOtp23hwxFan+QhBbMNa7nYyaxsPNpNt8x5SSuY2hcUAAVvl1Fc9HtrmJhvV8IZMf2YRBHT6y3jce9iciP2PtMkFbBHuFB/WXDC6LRIm3ULaWJqKRVW+aeSgGbfVtqCwkJicLcxeVjDxslYho3bnJuE2t2SzP3W75f5GVJAslk2LNIuGFx5qd2f9TJOAEpAJ2SKhLhYE2CG9hSDU5Nr9FjBkCr7Ij4sVRxuQu2bfxMYhDiZ7+aZZOS3ySJoXHZAnFiqEANHq5IZsyqibzFgYWW4sSMiR+DqLcNGLophNPWj+7/62cpZaaqncBxsLfa6fU3Yhh81QARghPGTGUofgIfxcuNpY0l/WfUPSkTrfl7Sx5aUTxJVFzcs8yC9dbWYRqvWxH/3VfuXDS9+NoTp+sRN29VjrhWut6/3KiuWtbdw0xziChAzZECAq3OTiNF3keeGFF+aNTrH8H3XUUTmHuZeCWNI6ybzWnWJ19dsGc1ACiggj38b+WBPQYmktGNM16U2NbRtBGysbRySt6WrvRqwRUrnc28pxpjJPQ9t4YHntNB+xJLeNL7KzGWgbD8prm/d4rWzIeEVYXpXxwQ9+MHu36qvGW/nNuSnOoR33ZXsoKggCOhRimNqNmGgCWggFyxkrkcWM5aW2JLQtKBYo1hhEg5WBddNOmyXBNRICyuLJqlMIaE0M+iGgLBsWVS82sCyyUhXy3o2Alv5xVxYCqm4WCGSqrW8sXqyjLMs33HBDbrPFDkH0QpELOe6WZ30QAspVzSKoDqSvmXO8XwLq+bZyED9EfFACql7hFEhPeSPawq6s2jJd99Uz2223Xd68NN8YF4voOzpFfiU0o9OC24/+Ii6siH7UZ1Fviytskq6REtB+ZNVNt9pIE9KJfMAGySkuWPOF0y54LhAWVkAWY+EQQjuQlU4yr/POK9PYL6TUBhOptaEkz/pq6q0Ng80XcmyzVVzwNrQ2Y/1c3SygTQJqc2LzwqpnE+yyUXV6SPOFu24EtGxe28oxt3UaD90IqDmsbXzxSHUaD6z/bfOeDQp5XHfdddlTIHzABrfZx+b83JybbEy48OOa3ggEAZ3e8p2Q3jUn4ubC0M0CyhrgeZaA5qJQW2hqCygLHhc/F5EJjyWQha128TdTGbqPBQK5coSKSfGYY47JrmZtsBB0I6DIblnY6kXf2/EWFwuqjDXlEiPKncsixnqpj9xSTRc8i6SFUBlc7BYD8a69LKBlohc7hUgVCzDXsEW/2Tekh1vX4loWW25C7RGHJta2XiRY31hxhRwgs+UqC/mOO+6Yy+omM/GQyD4MuOw6Xb0sddrYVo5+F93juq9jABEVpA2hsMlgXaYvZCgcAPFnoeMSL1czDrAmLfTT88IInMRQX4gZzC3IiC08m1e94Pajv+RP//1mFdQX7W1apnsR0Hp8ubf+vx5f/ciqk24ZN/UYp5vIpyOPVllllfxmegmFgIs+8RTA0mX8ssCJyTQWXJ1kXuOqP+ou7l46QobmAYQGgSobjCYBLfIQGsASyvVNp23GhBDAhuu522asjYB2Gg+8CkgVIkgHzVedrm4E1Hi08Worp9t4QO47zUfm0rbx1W08CGlpm/f0yVFgPAzwY+Wt58XS53o8mPeacxMvQds4mpAFLSqZMASCgE4Y1NOzIgs7YsflZiFBBFgjTcRcRXax3DDcNSxVXJ7l8qKHhYk73IRjwbCgWECcj2nRQBQs6oiiiVesp+9Y7ywcJmTkj1WhPh+0THDiCVlVvHDB1eNFJOV61mUBYmlEvrhYi7tTW7UJWbE4c00ji8hHOb5Fe0yeJlnB9yyeyIL83XBQh8XYBGzB8UKNxYV7qcRQKvfggw/O1h+hBFyJMBX/ZZFxf92WWossAoi0ixXJSxzaWBawum8wICfWUi5UZI2lrpAKMa+Isn7A34JgQba41wsIGbGwahs89VP/mzKDhQUEaXIvcuGFE27Y+hgtLnRxcaxh8NRmC2k5Hme11VbLltNSZ12OvtIxZIMchDFw45aYYRZJf4vzZIGlC6zkCKmXK+hleSlN21iBWZHEJvpc3CTiLrZOfzxDbuTqZTEknS6SmThSFi6br6a7scTO6kO/+kvHLOIIHBLlZRwklFWpWPdgp05YwY4LtpyhitxpfxlfiDj51uPNOKArfmDUS1bGdNu4IQMyY/01ZowlslGmv+m9mGNtdIkVpVvlpUQWZO09+uijZ+tasbZ20x1jnIuYThlzNl3KsRkzj+gf4gcnY1g/kX9YCEGxSUSUWV/9DVfzjTHgHvMY/NuuMu/pi3mPzriEMrTNYfSHLht/LJ/0Rsy1MVKfeWzzidi59AUZLjJWjzIQQ+O+WY55tNN44PJvm4/qOazGWlkFx7bxsMUWW2SLf3PeM7+XEwbMeeYu46O+muNhjTXWaJ2bwg0/PTlD3asgoNNfxkPdQ4uIl1XaXFHdGl6OVunk1i0EFDExyZvMvClbLhOyF2AsOrVbr1Od3u53tb2ZiWRyoSMktQtbHUhRs+5mHZ5XPmvLoAfblzr81hd97NQ3dVgcmq4/+MOifK59rFTKQ5Cb7jP9LNj1am+NTWnfSBSyUznlc/22ySlvhJcXGLrJreiQFz76feO2PNPEkKtR6AQrUz9nmPbSXxiRi59+29aGa3N8dRtv/ciqk26xaCIa8G7T95Fg3U97yj1F/3vpYxOjovuD6MBI9Leed8wJLuNh0Pb2KqfbeOg2H/WDddu81Tbvuc+GBMl3xnM/V6e5qZ9n456pi0AQ0Kkru2h5FwRG8lJBAPo/BMSHskiywEwlK0S3l1DGU7YWb1YqIQ1LLrnkeFYVZQcCfSMwWeNBYglhBrwiU2n+6BvYuHHMEAgCOmZQRkHDhMBIzvUbpvZHWwZHwILLRT5oRq7Ba/r/T3Drc5uyanlhaKQWrdG0IZ4NBNoQmOjxYNMvVIQnQqhAvy9zhfRmLgJBQGeu7Kdtz8UYOV7JG7YuMYzeFo9r+iIg/tWbvC7xnmJJxzuFYdEzIQncjeNd3/SVXvRsrBGYjPEgLEdMqLhVMaT9hKKMdb+jvKmFQBDQqSWvaG0gEAgEAoFAIBAIBAJTHoEgoFNehNGBQCAQCAQCgUAgEAgEphYCQUCnlryitYFAIBAIBAKBQCAQCEx5BIKATnkRDm8HxMaJCXIIeX1G53i02EsgDo8Wi9ft8OhudTuLU6YbL5XISy79okOVHa1UDrQej7Z3K3MsMHTOqX45Ksh5jM20pRPdp1LfWPStW9udd+qsT2d81of1D9pfZz6K7/SCkbMbHWXlbXfntjYvZ4U6msab8d6KH00+ay/SyfTlnFsvV9XnRQ7ah17305HR9M2ZtNKGwmSQF7GklDz77LPzebPOxvQzDJcEE852dc5tOTB/GNo1lm0YizlzLNsTZc08BIKAzjyZT1iPHQTtcHeHt9eHj49HAxwk7RBxuZ1HQxbr7CaOEHFItSw4crL3c17oWPdtrDCcrCNZuuHR7Jv/LfwOMB/N2ZfqRBKdCVoOYJeIYFD5lZSlMhzR35VXXjlvchxW7iUnCQTqY2YcP+PweC9jjNWb+DL0OAyfbjezII21ro2mbw6bR9gc7N6LdCPnDj1HWL0pDS8Htcsdrq8jufrVnWbd3erqlMFtJO0bxmfGas4cxr5Fm6YGAkFAp4acopUThEBber0JqnpcqxlGAtrs8Fhi7yxT2WIQIhmARnI5VkZ2He2SjlQuc+QYAZXxilUZKS0XAiYlp/s804uI9dOmZgrJfp4Z6T2FgI5338oZvayLsgaNxZm9/epOs+6ZTEBHqifxXCAwVggEAR0rJGdwOaw0UtBxXTuCQ85sqfS4EM8777y0xBJL5LzAcg7LxrHUUkulZZddNp122mn5/ETp8aTalB7y8ssvz2k8pUuUHclnjhRhhbTAS/G31VZbzU7jB3aLipzozmRkgZKRpZ/nisi4H5UtXR/LGYuMBU3b5IBnOZMCUZpO5colf/rpp8/OKX/OOefkNIQsOPJeCwFQzqD9cXQUdyTcHGGin7CAGwzXW2+93Nczzjgj3Qmt5JUAACAASURBVHbbbdm1LLWkdIGw5/6VOlSKU2VJ3SgLFJdoTUClQGSB0m6ykx7SfVzH3L1kxzolL7e+Nj+rXcFcrxdeeGF230rtKbOMjEDaxpolzaKfZZZZJlsFWadZxYVlaGPpGx2QitE5glKvOjYLESJX8tAveDQto0iTZxy55fglKTTpClkig0iosAw6R47ur/XQeYXc3PrJrU6O8IO39knzCXOpURFZz7OykxH9lDaRex528oj7jB52I6D9tkGb4WYskCUs9HPrrbeeTXybcpQKU8iAPhZd0CYZmuhAPb7gUl8j7ZtxwnLNokYHWBm76Yz7HVI+a9asfF7kIossktO5wpcVuam79NH8IkQG7iUVamm7OaXWHXOJVKnNcbL66qtn3a7rJnO6bjMBy3rMtFlAhY3A8Pzzz8+ZjITo2CQoUzuk/qR/dFwbfAZ3ul/LTj+bGAlfOOmkk/KYN761t5kP3Xfaaqwbh2Uu1C7zjbFm82W+kqLURT+bz5ijypwpPSv97TZ/zODlLbo+jggEAR1HcGdC0RZrk+3nPve5vKCUidiC53+u63XWWSeTkWa+bBOw+ErESl5hMZdSPyIzcjwfccQROU+4xfTII49Mz372s/PiI7ZOPfVlUfDZYYcdlsmEvMn9PId8iFNliXFxq8prj0DIZSx/N9LjexO8iV2aSmRzu+22y2dPegbJQxTggBAO2h+5lbVfvJmFWCYixBCh556EoXzt2sP9C0+uYXiwyMmn7DNEXxscBu05+CH7NQG10Pp8v/32S86ytIjJJY80strpBzz9j5w3P5NXvr7kP7fAwgy5VTYyAif4CmOQh16udbmqLYjIGmJX+gZPOKrPwi81H7czHMWsil3VrtqqiGQigJ6jG+o/5ZRT8r36CAf5zVkva+JKD+kWjG1WbFoQPdhed911+XPy1s6S5Qiu3MVImnhSxIne67t0gxZvY8Ez4hl7WUD7bQMcyJXO77DDDjnv+yGHHJLLR5za5Ej/4IrweBaBR/qa48uYQtbKNZq+2TghX9oFk246c8UVV+TxadNBp40dxNUGoam7NgIO+DdHsD7DDZkyzksss1zvte4Ii6A7beOELiC7pW6ETpk2GNrlt7KNwU4ueM/YnCGM9ARplPOcLtoA6Itx67PLLrssj6Utt9wyby61k375aWIkTMS49ZyNj00uOZZLulNjFmHUR9+tu+66uS02ReRMh20AzbvaQReQ8+Yz9KKeM41b5XSaP2bCWhZ9nHgEgoBOPObTqkbEZvfdd88Lj52/SduCsuuuuz7KtXbnnXdmEsHChVAhCiZmu2+TH2uVRd7uHxG1oFnUTajIjF17p0XB4mnSNRFbPLSn13MWZfWot7hSm668uj59NemfeOKJuQ4LlUlc2xAVhNSEz0o7aH88W6wZ4hYtbhbY2j2JkLLqcSsX64a6WSAtbBaulVZaKZOOpuu2EFCL0b777pu8/EFuLDQWZLJTH4Kjj8giCw6y0/ysGUvZxKzGvpmfvf7OQEC6S5vr7yzyFk1YIgusdc20fsglS7N+sxizlMMdYSGfWh/qQec+llI4IGlIHEsudzvr5bzzzputT21XIWkWd5sFJIKuI07Fyohc9CKg/bahKcei5/vvv38m9W1yRKJqXAsubeOrjisdTd/qDY6NZTedabrcm//XfWbVtkHQ36WXXjqTRCSLzOrQilp3kLd+xwkZsx4i8zwcxrvNCVw6zTWlfaylxpqX++haIa4IuDFZ5ixegRtvvDF7g2xO6JlNbhMjBBWhJacVV1wxH+befKHLPOPlOlZi6S6FexR5I9w2pORoc2R+ZV1ue0Y99ZxZjAed5o9ptWhFZ4YGgSCgQyOKqdkQk/GOO+6YCQzSYiFCAFikmguLidCkbPI0UbKwIQwl9oxVTBkullGEsx8i6f6RENCykGh/SRs3CAHtRKaWW265bJUctD/aw+XPamgBO/zww7PVp5AJpNNibIGz8Li0wYJv0WRV6kVAWe8srIgTi5rLIsdNa6G0CLMIcV+yTrFeIpH1Z3vvvfcjsv6MBwEle0RCO8rLQKybsHVpK2sqgqI/LJlFnsglstKJgCKtyCMXtb57wYjFXTiDzQ8C3umkgELSYE1GZCPsgvUKcWAJ7oeA9tuGTgSUtU3++TY5spTVBLTb+KpnndH0rSagrM1NPap1ZhACqn02rPS2vFzI9T3XXHM9YsKsx+LVV1/d9zjRZ/OVH2QNqUTOBiGg3eYe3hxEUP/Nf0UnWZ6bGNFjbReaZA4wxmtLr/AB5JsV10aeNdSlvZ6xYVe+cBzhGxtuuGEOWej0TBDQqbnmTqdWBwGdTtKchL6YVJEmu3LxSrWrs+3lAjFTFhRuchPu/PPPn7jQSuyV+LY6hVvTmtCvBbSf50zoLCXIM0LhQhrFRhULVjcLaCcCyp08aH+0Q8iA+FmYao8QAHgUMsHta+FhGSxvCyP0CIfnEUoW2G4WUBYYR0xxUbOgqKNciOzaa6+dyZdwAwun/51iUH/GdVs/xyLsM+TLfTBkUdI2C7CjkAqevSygdEm7WEBZjWwMLKIsxNybdUwcUoKUInzIJEufBRg5c3UioIW4CzvQbqReWUiotiOwna6apLE+Ip1COIpVvEnGjQFElb6zKNeXe3u1obh7HcOEFBXSgGzoe5scm+Ou2/jqRED76Vv9bE1AxRY39ajWmdK+YrEr8m3TXXK1mWPt5jXpdMGy6I6whU7jhLxYDEvddBSmfos5Nm7VNRYElFXcODYmkEQhI8XFb1PXxMi4RToRbXJ1r7FQ0ghz5xvnLKgILA+GjaOyzb82ocaq1MPFctrtmZqA0s3iwWmbP2wGbZpGc8LIJCxPUeWQIxAEdMgFNOzN4z7nOuYqF4dYrBOsZz6z+y6uYxNpsfz4G7EqZBPhMbl6jmvNoi6+iavNIszaxfqFzJQ4KVYul9gncVjIoh8WAtbDXs95VqwidxUXr4WC5RURVI6YOW5aVjahAiwLFioLFPcY93SpQ6wat6z+6wcyNEh/uG8t0izD4rGQQQsCElYwZJnT92JR0f4zzzwz16NtFiKLGgJlI2Ah8aICKzOCxJLIEmORY/W1SDl3EUkUY6csZJzLG5m0CHMV1p+xsNZvfmuDl0Ms3DDQf3GQ3JL0ghwRA3h6rsRoWpyL9aboByyFRHC7q4fVlXvb4ko/4Fu74d2vHxZFzyEhQhe4L8XP6SvsWIK0q75shDzLimjBFstrY8TV68WUtguR85ISaxOdUQ/MuIWFASDdJYYY8bBh8PIM7NvOIe3VBnrteXI1VsiKRRQhowvKh09TjuJ6i86ILTYe2saXMnkqXCPpW8HUs3CkX+SMjCI0RY+aOmODJVQGjnRMjDJ9aNNd/RRfa9zTa2NDnDByVp/3i9wV3XGf8dccJ+RtjJe66eMKK6yQZYn80iMvtNFlOiDUxdhnLWdRdJWXC8tYIwthG+YFfddnVnubIt4Dc6C2C+lwFrK5BQlGDJsYeXmMBd6GCInXVjIvcyR9Nz+4EGg4+I6sjX9zlDm46G952dPc0nxGn0vIAd1lSdfONhkYxzY8dM/vZijMsK9R0b7hRSAI6PDKZkq0zIRpUvJiCiuPtzvFFFr0LI6DXNyqFt3iEq4toYOUM+i94iDFg1psRnqIfVudg/aHZYg1SIwlC2OncyvLfYjeSM/LLH3WbkQC5mLh4O+7spFo+6ytr+W+UtagMij3s1659MvfFvxu+tDWj5HWPZLn9NsP3Wle2m7jxHInlGI8rkH6P6g+dutbt770ozOl3chM053eVnY/Ol/rjjI6PdOsGy5+RjqWeslVO1z13NKGUWmX3yUEqVm274xR46zMD8qysTMXs/z6HCk2L7OWItbNZ3q1Ob4PBCYCgSCgE4HyNK6DxQfpLG+R6ypLgMm8+ab6NIYhuhYIPAoBrveLL744W7wGyQ4UUAYCgyCAeNIxVuTyYhb3Ossta29x4Q9SZtwbCEwEAkFAJwLlaVwHdxtXFReUg6W5wrydK2ZtvNNvTmNYo2uBQCAQCPSFAAsrsilESfiA/x1f5kglIQIT5Unqq7FxUyBQIRAENNRh1AgI3rfjFnsmbkkMUlh8Rg1rFBAIBAKBQF8IcMOLKeaNciIES6jjxOIKBIYZgSCgwyydaFsgEAgEAoFAIBAIBALTEIEgoNNQqNGlQCAQCAQCgUAgEAgEhhmBIKDDLJ1oWyAQCAQCgUAgEAgEAtMQgSCg01Co0aVAIBAIBAKBQCAQCASGGYEgoMMsnWhbIBAIBAKBQCAQCAQC0xCBIKDTUKjRpUAgEAgEAoFAIBAIBIYZgSCgwyydaFsgEAgEAoFAIBAIBALTEIEgoNNQqNGlQCAQCAQCgUAgEAgEhhmBIKDDLJ1oWyAQCAQCgUAgEAgEAtMQgSCg01Co0aVAIBAIBAKBQCAQCASGGYEgoMMsnWhbIBAIBAKBQCAQCAQC0xCBIKDTUKjRpUAgEAgEAoFAIBAIBIYZgSCgwyydaFsgEAgEAoFAIBAIBALTEIEgoNNQqNGlQCAQCAQCgUAgEAgEhhmBIKDDLJ1oWyAQCAQCgUAgEAgEAtMQgSCg01Co0aVAIBAIBAKBQCAQCASGGYEgoMMsnWhbIBAIBAKBQCAQCAQC0xCBIKDTUKgT3aVbb701nX322em3v/1tevKTn5zWXHPNtOKKK6a//e1v6dprr00veclL0hOf+MQJadbDDz+c23L88cenN73pTflnql3/+te/0gknnJAOOOCAdMghh6RXvepVU60LA7X30ksvzf39z3/+k/bZZ5/0uMc9Lv3qV79Kz3ve89JznvOcXNYtt9yS9thjj/TUpz417bvvvukPf/jDI/5/whOeMFCdY33zPffckz7zmc+km266KR111FFpnnnmGesq+i5v0DHw97//PZ155pkZ96c97WlptdVWS495zGNyfb47/fTTc3/uu+++9LrXvS6P67bx7vly3X333elb3/pWWmCBBdI///nPdN1116VnPetZ6TWveU1adNFF049//ON0//335/pg99rXvjY985nPTD/60Y/SXXfdleabb76kjFe84hVp1qxZffd9qtxozvza176WrrrqqnTooYeOWl+a42Oyx8NUkUO0c3IRCAI6ufhP+dqvueaa9LnPfS7ttddemTCYCA866KD0yU9+Mv3mN7/Jn/v/BS94wbj19b///W8mv7fffnteIP/617+mD3zgA2mttdZKb3vb28at3vEq2IL/xz/+Mb373e9O+jbnnHOOV1VDU+6nP/3pdMcdd6QvfOELmfRsv/32aaONNkpvfOMb07333pv1aeedd07PeMYz8vef+tSnZv//+Mc/fjZhGusONXWrrfyHHnooaf+b3/zm9OIXvzjLa4455hjrpgxU3qBj4B//+Ef68Ic/nL73ve9lYoQQlktZe++9d9pxxx3Tn//8547j3eagvmw+3/KWt6Qvf/nLaYUVVkg//OEP01ZbbZUJ+uqrr56OPfbYdNxxx6VvfOMb6dnPfvbsR7/+9a/nTcaJJ56Y8RyPqx+5jnW9iPu5556bll9++Uywf/CDH6T9998/6S/yPdKrOT7GczyMtI3xXCDQhkAQ0NCLUSHAYsVi9/GPfzyXYzG+6KKLsgV0rrnmGlXZ/T5cFk/WFu0o/6+00kpTjoA++OCDeaGH31Qkz/3KrHlfTUCb1vKf//znmXCyaluom/+PtM5+nmvqVtszN9xwQ/rQhz6UDjzwwHEjTP20tb5n0DHg/t122y2xzNkIHH300WnxxRfPRfpuv/32S+9///vT4Ycf3vd4rwnoq1/96vSnP/0pvfWtb81YbbDBBpl4IaBNAvazn/0sbyDHk4D2I9dBMe91f7Nf/qf3oyWgEzkeevUxvg8EBkEgCOggaMW9j0IAATWRNq2cJvif/vSn2aX2rne9K7vb7P654X73u9+lX//61+ntb397Xoi47rhfL7744nTSSSdl9yrytfbaa2fX3TnnnJN+//vfp1e+8pWz768b8pe//CVbb7jquA8XWWSRtOeee2YywDrQrIsl4qyzzkrXX399tqa9733vSwsuuOAj+mbxZA3SrqWWWiqXe/LJJ6cXvehFackll0zf+c53cj98x5pjEWDJ4abceuutc1u/+93vZpcsq926666brcMwWWihhXI/9NM9d955Z7Yev+Md70gIqMVXPay5Sy+9dNK/U045JT3wwAO5/Pe85z35e/3SxoIpwr/MMsvkOnzPkuq3BR+G2swq/M53vjOHRHieKxUGXK5wYJmpL5aiK6+8MrvIWZmLzGB4wQUX5M2GOk899dTsEldus09t4RfFAqVfN954Y8Zg4YUXzmEHCJ1+LbHEEhk3srJQf+xjH8v98X35n4xtPJry5Npttu8Tn/hEtijX+gSPX/7yl/mzl73sZVlHiwxXXnnlrLe1bpE3edbXL37xi/TBD34w4yzcZLHFFst1X3755ZnMCaHYcMMNsyu6DbOmlc8mjova80gbvVAuzOHFXU5fWYn9LljSPzJab731suX4ox/9aMcx0BzIxiv5sVh+9atfze0+7LDDcghEk4C2jfe2qbFpAdW+yy67LHtFhOqMlIBy2X/zm9/MePB6sDz7TN/J/Q1veEMm0hdeeGG2rK666qrptNNOm30/EoxcN+VqfNW6S9eN35/85Cd5DJLLFVdckd773vfmOQYpd2277bZZPt0uMjrvvPOyDvsxByjTPKU844uXqCnTXnOfcuvx8dznPjfLrh6XbXpf5l2ytbFz/9Of/vQ8l9Ad2J5//vl5DJqH6eL3v//9tM4666Rll10241tjZb4m70Hm+E022STXY24376y//vrJWDIvCdNQ10zw/sxkWhEEdCZLfwz6jlRZ6BBHC+nLX/7yvIhZBE0kJnkLmUXbxG9i4bK36CNa3H0W/i9+8YvJ5LnpppvmRcpkzWriexP9v//97+y+23zzzfMCU18WBRay17/+9cmkhtDutNNO2Q3arMuEypWrfWJVv/3tb+fJXxubcXu+O+KII7KV5rGPfWwmfsiWBQQx9jmLq3hFE/SWW26ZCd3BBx/8iGeQKM8W9yVLk789ywVn0oehBQjp/OxnP5tYb/UFgd5hhx1yP+ALF4vWV77ylYwXDBEmC4DJHEGDIVc2crXddtulm2++ObcJLsiMspZbbrksm0JS9AVpbpIh5BDx/shHPpIXX79h5T59JWvYI+pkz0LW7JMFusQUkhtZkjcSAjOL4C677JLELmo3oqZfFiALpYVPnJwfBAM5K//TK+75NnnaFNTts0Hh9mzqk74gMZtttlnGWuyi2FsECf61bnEz17GOhSzC1GYM+UTgkHrY2lDA+YUvfGG2bKu/bpPFvg5PgQ0SPvfcc2diIj6Wvhx55JF5AyGGkg7vvvvumTD4zti77bbbcj3IB53VD9+1jQEEohMBpafqthlB7D//+c/nMooFFEnrNN5rXJRfCChdnn/++fN8oO4tttgizwfwNZZs7mpvCdJN7zpZQOkISzhdNu6QROPGBoDnQNvJjTzoa7Ew1veTRy1Xm0F61NRdMkAK9Vu9NmOIKXxZhOmxthpf9LnTJYzBPKNPdBfhMm8Yt/RFrKsxwH1u/JN7P3OfcuvxQWY2/f3ovY0RjPTF2EA4xTHbKLjM14wH2liMAjCbd955W+cu48e9g8zx7ofnrrvummVorjKHIM0T9d7AGCyDUcQIEQgCOkLg4rFHIoA0iFs02VtATaqsBMgH66gJzgJZ3OJeMDD5IGEWPJM8UuUZLn0LuAUBKbHYIjiIF9JV3P2lBU13Y/P/ui7B+RZZCw3rIlJlETTZN8kXci0OUzwakuceE/ExxxyTJ3kTMeunS/8tRAgii4J7lCfejcXK76uvvjpjhHRYzFgdLDaIhL6z5lgAEIeCkwVL7JyF7klPelK2mlgULbQsrTWm2tF08yGLFmn1sZYgpKusskq2NiD0iADyZRPQ6cUZ8tA27WV5RHBsDpouxE598nm9mMAVwURqEDZX7YL3f92vZj31/6zQneSJ5BcXJ+JYSG5TnxCJoov6hTh10ttOlr5yP52woCJpLKiuM844I5N+Czscu7ldYVPc1BZkxJK8yV/byF/ctXFmbNhM0QPEAKEwTpBehL/TeFNONwJKb2EME2NDe4xpOJVYxeZ4J0t4+9xlXMC8xICqkzUZSUS+YGBjMxIXPLJnk0CHEDdWYCQZJj431mxwWemM37b7bRxqfHqNxxLew1oHF1ZcfbIZMmb7caN302O4KoO1la6QZz9zXxnztU7V9XTTe7rK88DyTV/q55RbyKHf9Rx6ySWX9DV39ZrjzSsIt/himw6bHWPEWlHm1VhnpzcCQUCnt3zHvXcWO5aPYv2oX35gZeuHgGokYsRCgIC6Cok0Mduhu8pburU1rb63kLZuBNT922yzTV6kiuXJJN0Wr2qRQiRYKNWNOCKHLLCIgQUQabMIfelLX8oTKZJX+mwht6NntbWj5/LfeOONszXIguE7v5FiCygi2rYwIpBe5NDO0jcuPKS9FwEti5oFtknsLBCsJ4gAdyXLQ9O6jIwhOX7IBrmyAWgjoJ361HwhR5msVDYmL33pS0dFQLldO8mzXlCRd1i16RP37VgRULJE2GyeEMhCEIp+28B0I6DFamhjgly5tJ0rkgyRONZ91lBkRd8RcCSrPi2h2xjoh4DSY25u/RDbyiuBgLLytY13bS1uaN4CcvU2e01Ay0YDMUSohW2MhICWOHMeCuSep8DYQw6NNRtV2Ag1EdbRdr9NiA1JmTN6jcdCQGtS1TYGuk24/RLQsgntZ+7rRUC76T0SzeI+KAG1ye5n7qqxapvjC1YIrfFhk0Ov6fdkniIx7otmVDAbgSCgoQyjQoD7jzuruPXsqBEji4CrkDFWimJ9a+6oWTW5b5A9bz67LIAWFQQD+ULOOl1lseUCRmxYTzvVhUxaFLmeuHh7XQicRY0L1EKPuCKhCALrCouPhcyEiZiJYard1CZ41gzWQ/cjJy7lsk7a8Yv/LFeTOIipQv7cj9CygCEdrF4W/ZESUOEK4izhDmtthLHy6gvpQYr8Zr1FQGHXtvh26lMTYzrCHcryyrpHXupFVNuIcreFm9Wtkzzr51h6O+lTeTkG2epkAS261aYvtcWULMWDGhOshzZLSJI4PX1jmetGQPWnxNmScdlsFcsoK5E3yoUIOMIHebAR4pqHYX18Uqcx0A8B1U8WKp4COs9bwEpPHzuN96YHofkSEre4MVRCUjrFgApTQEI6ueARY3GJ9ebP+HzKU56S9VgMNFJqnMCj7X6EHXZFrr3GYz8ElI6Rk40mC15z40UfEV91mfOa1tOyWUTE/PQz9/UioN30nlyLDPSvbo+200Nj1FhldTdXmIt5Hdrmrm7zbtscX8aS0CFjxoaFzITdxDUzEAgCOjPkPG69FM/ExSyWj5vV3yYtL2uwrFlsTfR283b2Fg5EzGKBiLLaWEAtbAhAeSHI4seFicyyuDjPU1yUyal5LiYCxZrmRQOLKzLMjdWtLm3RDhM0iwzS2BZz5CgpsXsWX9YUO3+TpIXZy0gullvWBIuOlzYQO4u/uEQuJjt85NqbxcpwmXQRFIuMdohjE7/JOoq8syaZlBFmbUWSEF2ufxYmcZ7KVYbYTXF1XriAOaKDJCIKiEp5VuyghZ0lFZ76AG8YWKRZmsu5m0VhLJpIA7c9i7EXDyxMrHusV1yeFn1xfBatZp+42FmO64u8yIpeKId8EXkLG5z8jczrF8LO4qIuBBJh0NbyP8yV1ZQnTOFdt88CyQVc69Maa6yR8VEfAgcXlhukll76rRx1FH2srTMs/r7TNn33shFiSJ9sHMTDIUc2YqyH9KhuU/PoIjghAmSPRCF1YgXpHPKJ3AiXoANIAQxZRVknbd54HVjn6Rk9ahsDRa+KTFgIWcBZOrVfeAa9K3pKJsJLkBX61TbekeKmZwIRpJcwRXC8gFWORqPvwnSQzaI/sNAnn6sLpnVbtMeGjjcBobGJsoFjxSzhDsYELITLGJ+d7vdMmTM8KxxFqE1zPNpQ2GwaW3RHGE2tK0g2PdFW844NlT6XjXSt9/RbTKVxaTzB1FxhjtQGL5jxpGiHe/qZ+2xY9LUeH4hlL703j6rDnCJumPxsbvUP9sKikGB/i5Vn2Tf38JCQZyHIZe5SVtmEDzLHK4sus2YbG47mMgfGNTMQCAI6M+Q8rr0UoG8RK27kkZ6ByPqHJNSudjFtJkZX8wWQulPlPot8P8c/lboQRGR4tJfyXIMEziNiyAOy3SkMQJn93jdoHwoGveSGEPrpB6dB2qrfCFy/MuvWv37l2a8+jUa3PAsvfesUNtJLVm3Pw9ZYo2PNF37K/b1k2avetu/JyYaJjip/rMb7SNrimaI3ZNkcN9zwCKyNlrHd7f7mnDGI7ra1HfkVxoKceVmu7aKnZOX7JmFv3j8SXe2EaaeySp/NmW3WebJ2Ncf+SLFqm+OV7+UuYRM2D71wGanexHPDh0AQ0OGTSbQoEAgEAoFAYAQIiCtF7ib6JRax8LwOLPbjdXj+COAY6JGxOpd0oEr/b4PN+in5QfEqDVpG3D81EQgCOjXlFq0OBAKBQCAQ+D8EhCkI0eES5yLvZIEMwDojgIAKg2pmphpPzLj1hazwcglZaVr2x7PuKHvyEQgCOvkyiBYEAoFAIBAIjAIBsaNOM/CyVLfzOEdRxbR+1MtT4ttd4j3FWpcQhvHquPhcZ8MKqRDzPt71jVc/otyRIxAEdOTYxZOBQCAQCAQCgUAgEAgEAiNAIAjoCECLRwKBQCAQCAQCgUAgEAgERo5AENCRYxdPDjkCDv2WecaxNTMltshRN440ceyN43PEVomL4+Ia5A39pmgd/+O4KfFajt4a5KBoLjYxeo60aR7zNKwq5Ggu/fV2rreaxRc6l9KxQI6OGeQS5+a0JV4+wgAAIABJREFUA3GJ3MRetigZhQYpx71OiXAUUjkkvnkk2aDlaY8jrByLVLIZjVZXBm1DuZ/ueonIMTziAfu5ajk5wmgQveyn/G73jLUsuMEdq+XNfkcxcYXHFQhMZwSCgE5n6U5y35ynaFFxjlw/R/iMdXMtZsiY8w1HuuCPdZsmojznCrq8jCEfujNKnXnoHM/RyKTTweG9+qROZxo6G7F5JmivZyfz+7ZMSiVzzqDtcr6hsxpH8oKHI3QuvvjivImSfKCZDnLQtpT7HZ1GV5zb681t2Y6Q0aIrIy13NM/VuttvORP59vZ4ycIh/V4AQrydyysecqYdR+SoL+dBL7/88jlda1zTH4EgoNNfxpPWw5ESlklr8DSpuNsiPhqZjObZqQjtWBLQ0WBXUhpKANDMItaW1ahfrG+44YZ8uLoN2rAcHTTsBHS8ZGGj6ED+448/fkZtlmtdNd4c6t8pA1a/eh33TR0EgoBOHVkNZUsdSMxNyV0pi0hJI+jAahlkZM6RxeX5z39+zvRTLm5ZOc7PP//87HKSccjkLhsNK4Nc0bKdsJxJ4+kzExQL0n333ZdTUcqUI3sIKyt3s6wzrDjcidycJnU/ypSFpJ+6uP9Ku2QOktXD/3Km+5tbzIHJXNssSFdccUXOfiJPOhemS9abkhe7KTS7fG2WTUa/9K+usxcW3Lj6q1+yp8iCok2yr0jHyGpSFnHZeGSj4QKWzYgMapmwSgtT4F52cLcDsvUNfvqgXC5OVmQpRvXX4erIFIuyvkgxyT3PHVmyWNV9ph/edJXxBZ7SMGqTH2XJuCMLTdtB1216JWtKr+e1U05p/WBNUid9tLBpI13QHmVtvPHG2TXe1o/xIKAsoTIVsfTou7bAp4ybtlARFk/pELVVjvVZs2blzGOegUUZD/SB/MnMuJPyVNiDZ9vCL8hUViQk1NhkhSN/GbG4stULF2EXLFJSMZIZ3YdNc3xIbWsc0E+pZ5dZZpnsUudWVn8/baK7DitXtmw+3monM/V30remBVTIibrgQodl69FuMjePyNImc5dQBv129iR9IQvfyc5FN9quQWTheXPiOeeck7E0X8lA1JSxMQJnfZdNa6GFFsrj0rjVf20zRsi9DUNzqXvOPvvs3D9Zicx/9Jo86b7nzbEllaosbW14el4mLuEA5l9j37zieWNJW/XJPOw375ZD7KXRJCMhKvSKTpuP6cScc875CChlHrNeaIsQEmXTNxnP9L9gQBYjTWoylItlNOpRCAQBDaUYFQLSyZnIkR1krORBR1DkW7YYmlhNXs1FsOTgFqPJXSyvvMVKykETGVJkUvMZYokIWnhNtMrm0kTYTFhi7JAmbUFGHcXiPkQWYTKxOiS6n7rExblX2jwWJ4uB3ywUjieRZlOGECkvkSREwKIti4f6YKJ9bcfBiFMzoVtg5YWWf137pdTrt30WNIRSbKLUidIZwk+eZhax2ooEMwRc7uY2mcDLYgIjMkJokVt9s9iJ3VS2S5/U5d4nPelJ2V1oIbMIWagsKuppxuEhLCwbFiN9129tdx88EKRmiEQnvUIo+nm+5B1H2shO+6SmREKRDjq26qqr5o1Cp35IS1jytusvHEfqgq8toEUXLdBSxspAAx/YS+dYX46qkSbTWOCiRWIQDjqHZNA7RE3KVXWUNKbSrCK4xoLQC2Ojduki6YiG+h2gLmWqTD5iD5WDsNkc+R7xKRtDOm5Mqr9tfNA/404KU+NFX40ZGYJ6tUm/4W1z5n71kA13tNAA/W/Tt1pOjhIiW7oqfaa+2PDRS0T1iCOOyPMGgmkMIcnG33XXXZc/p+udjgMaVBbiz8nUxtSziNbmm2+e01nWF6xtcMVW+xG/jdzBUDpWRNBndLeJoT7Axn36YrNAbvpPbuYqv/WryBT5Fg7TpvfqF4KBrEshC0MbALqmXG2wgaIPUnjCE8E3L++6666ZvJMB+UmZ2pzzHdgPD7pjfqT3NoiIuflD+dpA9pMRtjWqxTAeHhiBIKADQxYPNBGwIJpsWT0sICYlC5HJ3w4cmWmzwDTdWcichdJiwSXIWmTxLc9bXBETO2WuqmOOOSbfZyK0IFpwEZryokttGdFmRKS4MbvVxZpX31vaaRI3yZt8LQj+b8bjWdQtCMVK2KYtCJlzC93z8MMP5/416+zWvmbKPM9aaBANi0BNQFmDYGpRgVVTJk3XcPkeeSjWsZJnu76XtcjiZ0FkpbH5sJBbcJvuXBatQt4QOIsPIiqXNwLY6dzGNr1iNe73ebhaLMkJyULGN91000wA4GEBttB36odNwXgQ0CaZrfWrzaXe/L75fy1jljTjUP5ymxsZZozNtjHY1I16vMAF0SdzBAgOLHf0q5cbummRVHe/bWq64G14yE69SHibvtVyQnyQa5tWhJslz8aOrG0+kSUkm3WUrtpcmkdYG+edd96eGZT6lYV2SglqfMMREbcBgmXZ0NVzQ5sVtx63nTBEyE8//fS88aVXtUzLxqHMVfU4tOHopPcsmPW8XWTC02PsmRtYLvUJoTS377333olBAfm3oVV3p2xUrKg2+aykNs2s+jCZyFjeWMWHA4EgoMMhhynbChOeyd0P9xuCZzIZCQHtRpa4iZFLE50JrJ6cERWfs7xwMS+++OIZz24EtFtdgxDQ5oLUbRLVTgsJa63FlNusTPTNOru1r0lA64UFcR4LAkqGFqgdd9wxWzVcNQFFUIRWHHXUUZn4ujrls2+2z4bhjDPOyJY7cYgsVMstt9wjxkA3verneYWx6O2yyy5ZJ5FcBMrGhWWJ29ALUeTVqR/j4YIv1uPamjqWBJQXgQWKDrAWd8sN342Awo/sESYvPsHCGGcRG5SAaku/bWoSUPWKUUV+jJk2fStyMvbL2+PKYeUsbUU8eQtYhG1U6QL577bbbnlDYqPCGtfrLfp+CSgihvyz7LNSu9TZKQd8LwLaCUOnISDPgxJQ4Tid9L65SS0y8bKa+YV1tXn6grFmE8yzYV4jqzYsuf1tVM3RPB8lbCkI6JSlAKNqeBDQUcEXDyNUFjK///jHP+bFnsWiEFCuJbtc5KR5NReyTqSLG9Cu24RmorJDL65+7lSuG+ROzJs4J0TVRD9SAmpXrx8mXJMka6X4N/1oWkAHIaDFGmNxWmGFFbLblMuszQLai4DWKfMQMlZXLi/W314EtJYJlxdXG6sFfFnOWMy8OW8RQUBg7/KdmEMLFKsTIkfWXOvdrpqA6jcrNlJbLLfCLbjg6quTXomX7ed5ZWkjOdIN1nQXCw5SxjqlLDh36kc3Akru9J0lqZ+3lWvyzmJksV5llVX6eqmo6FjZDJTQFTpgnNW6YmzwIJCn+M9uVzcCKhyDnrBUkU3tDhXe0Gl8aE+TTOl7v22qdddGE/mk08Yd63WbvtX1nXbaaXlDw52OaBpzNqvGXPEAcIPTeRsshBYJpdtIKl1x4oD+l41sjWG/skAItcNGzbzBGt3t6kVAO2EojtJmxsaKJVF9YnqRRLGkdMamgUWYtReRN5fZ8HXS+6bnqciERwRmvBfqrPUesfS9WFDEtjmeS9+FUrmP1RkJZh02VxcCWlvdY3Wd/ggEAZ3+Mh7XHpo4TUoWU5YwcYMWJ4uFBc6EZ8LykoxFpFwlBs3E4+Uek6GdPOJhwuOeZSWzkCBWXL5IFreOBUmMkng0sVViwNzDsiheCSlANJArVjYLNYsXF1g/dZmcS+yo+EaWJG1DlEzyYpRM6iZ6deuDCdn5kPrMksIiu8YaazwingwRY4Hx0g53IAsNcsu9yC3fLxb6zC2uPu5vhMaiqk1iNtWtzdqB4MLTDwtQUyY2BuQlJtXf4t+4/+HpYr3hJkdOufjgriyudIs9mVi4LdjifW0M6nCLEjfH6iF+ESbInz4jN0IWEN2mG76TXnkxASnp9by2qxt5nnvuubN8XPSL+9WCDH8kh540+6FPLGr0R3+1r8RgWkBZefxYrHudbUrG+sydbIGli+qji+pB7liWWJWUjTjVl7ECP+QC7lyqdLnoHFJk/JC3hR9Jc6+yvYhlPDSPvxIPSH50hWVT3dz3xpvPHIVDv407MivWbfXoL0sXUlSPD5ZEY6SMO9iLN0T4S/u7tYm86B1clYPgmDvU4e9ectJu44FumIvMPdporK211lq5DBtUpIx1cuGFF86WWYSJy9zLSOKffY/Q+b55DSILfdcWlk9jlReHfJrWQxsl4QAFe+OEW53e0VNYGFNtGMIGeaZb+mjzjECXMCabc5gqQzv0FzGlK/ra1HsufdjY5PAemAvdw+uiLeZY864YUt/Z9JtrzRvirD1rTNjctV3KNUe7xAabM8hF34xFZXmJyuZff+Ka3ggEAZ3e8p2Q3onN9NMWNO5lHddYBJQjcK7RHKg+CCBj2fZSr0lWufow0sPxi7WkHAjfya3Xqa/NfrH6ICRIRrNN4ryQY4S2DXcyYcm0APUrY/VbyLu5JLW9k171+/wgsh5JPwYpf7T3dpNRs2w6hih4plNYRK/2cEnbhHmJq7whj/SyCiJVrkHGR79tQqBsDJSN9CPr9dWPnIrOeq5Npzv1XRttUDyDvHaybA8ii5G2pa2N3TAssuANqcOTlAMzY6ltnugHz2ZblGW+aIZ32LgKKUJQu3kFYFLmm+Zb7t3a2ktn4/uph0AQ0Kkns2jxDEcggvVnuAJMQPe5cLna6xdmWORsMoo1eQKaMaFViEdmhSynaExo5WNUWTOsYoyK7VkMcsz66W15luS4AoF+EAgC2g9KcU8gMEQI9POm/RA1N5oyBREoL/+wCHL5iy0VRiAMoVfIwRTs7rRpMgIqjEMcvNCLibiEJwn14SkRzjFSz85EtDXqGC4EgoAOlzyiNYFAVwTEi5nsXdzi4qg6nVsYUAYCo0HAS1YIjdhMMcAsW0EuRoPo+D5bzw3kJPa17eXPsWwF3XCckrAEseIxF40lutO/rCCg01/G0cNAIBAIBAKBQCAQCASGCoEgoEMljmhMIBAIBAKBQCAQCAQC0x+BIKDTX8bRw0AgEAgEAoFAIBAIBIYKgSCgQyWOaEwTAYHt4tDEF03U8UuTKQVnOjrA2iHgDs92Jp6zC53BWTIOjaR9jj1yRquzFJ1J6KffywHWDqcXUzbaGEDn/jmb0JEtXpTolXmm3zZ2us+Zq+oTN1uOrRptmZ2e9ybwWMiqn/Y5+urkk09OMuF4Mah5tmQ/ZUzle8QcOvPWYfsjeSlKfKvMac45dSSQseXsYWdkdjpCyLm1zsR0tqoD7Eeju9pPL52nKiHFRMjPXOqsTnNA0Znm2G62y1mfE93OqayX0fbBEAgCOhhecfcEI+CwZFl55O4eDQGb4GaPqrr6KBULooOkZSRyvp9z8mQ/cVD4fPPNN1A9zcxT/T586qmn5oXLAfBSC4726vcYKdlV6r42/++3Hc189/0+N+h9zrCsZdU847BXeQisA+SR/ZL+tH7G+YkOGbcJkB7z97//fT7A3vhoyyHfq76p9H2z73R5++23zweiNw/Z79YvGNNnKUsdPu8Nf595y9/4gufWW2/9qI2WDZxjqByQLqPSnHPOmc/BHOnloHkk2MH86lfeRFwl85fsTHSmObab7ZKcYKLaOdLxPRG4RR3jg0AQ0PHBNUoNBEaMQLez/JA3WUxYMSyEg1wjJaCD1NHPvf0S0GZfR9r3iSKg/fS92z0lZSlSVJ+/WZ7plYN9tPUP8/NjpbvGlmw7Dtm3iauvc845J2211VY5k49MY/XljFCZoWzCBh13TVxtVGRbWnHFFTPhncirSUDrupvtmuh2jnR8TyR+UdfYIhAEdGzxnFGlFZej7BfcO6wEV1xxRc4issgii6T99tsv48GywIXufq5XLh2WHikg11133fTDH/4wW9i23HLL7Iri4lKmVIXud86cVJ4W6H7qkq3l8ssvT+eff35OMakc/3Nry1vObXfhhRfmVHRc3FJ+lrzcDqK+6KKLctukzWu6nNv6IM2dib2ftkkl6dgSKS21gxVL/1ZdddXZKS1rAsoyot2sLRbH8847L6et88MaCXf52aVD9b+2m8il0OQiLClP9ZHb1veetfCV72AjRZ689+RUX8q/4IILMlZSZuo/ty9rBUvdW9/61ke4D7nwWJPOPPPM/LkzS6+77rqcClAOamEUbXmvhQdIkeloKVYhqfzqvs6aNSu3USpL7WcZXnTRRXPf29rP1U+ntEU/uVkR0aYFl2VNe+ROVz/rF/LBDUs2LEDc96zN2g9DOayV23xGmsMiKxmE6MMll1ySU9C6lwWf1W7BBRfMaUibONJbh7zrqzSO/6+9+w3R7arOAH5Q9JvJt/gHKhED2i9aMKhXCRJUNGqKihKLtoHoBQ1KQJEa9YOC0Rr1g7RCTIwJIVTEqtFiBbEGFUwRoyKY0mjUUCShFBSUQrW05XdkXbfbc973nZk7c2bmPAcuk8ycs/88a+29n73W2nvRFSlO69EeMlK2lLDeM2boKhza9vvGGEOqfCe9Y6/PZEsfyEi2I9YvPxEt30mJKR3i1VdfPcqNzIWHkK0+VF/oM3c2bOAm1aIMRpv0hB7VOJB6lCtcpp7rrrtu1LUeWykfq+901Ligl8a39JH0zninC7IB0T2pZ/uwHSkqWf2mdKEsytJbVranwp683a8JG/W7Y1P9fX2yBPk9XMldXVJYtqTVBf82kbBm6ZY+lCxgK6MRORrP5qZN85jxTd/Mi+Yp41FdfVpbcqPH3qXv5h7hG/SrHdv62raLnhvz1U4hODJktTplXEs1q8xWjrIhGVft2CRfuvbggw+OHh3jU6pV85q+tOPd+Na+g1iZV7UYn9DOhoCeUMEdl2ZbdCwaJk6XViOMFkQEyCTE0vDAAw8MMqs8/PDD48QnXzii6qcFwQTHxS6f8Yc+9KExG4kyxXaZwCzK3rPo7VqXdiFHrB3IllgnP+Wn5npi5ZBD+eabbx4JhcXNBIo0s3bIhiI/c5/VQ1+m+rCXtlksTfTu0NNfqQctHO7QE/eJPFU6PYsQwiUDjQUfeWf9FM+IFMnR7N2yiFqEP/jBD44LrMVGPmd1WQwRW2TCIvqa17xmjD+TJ92GQZ7qd77zncMnPvGJEY/2QS7IUZlwQ+LgRTY2CwhR+xQxZWHSdvcTkqEsKfQCweDOVB7Sps/0Qy57v7MQc49akKqv+o8Q1f97l+ym2q8v4gPLiqhsujVFOhBE/UDk9NO79I8+wxuWiJ72w5NOswwpv/9GW0pW6oYVl7wL3LnMyYKM6R0XaI8jWdNPsYivetWr/iCNJF2xaUIIKic9PTLWCld568UT6icZ0F/67FuL/Ote97pBvvb2QQjogrGLbBpfZAIHpIacYfD85z9/jNlFGJA+G4ELL7xwJGVkarwgWbBDdhGebXqCdNFNhMvYRJQQ614et99++7iJafuuD/TYhtI4N38Y89pBPuQFT5bGdhNJ7xCjKV1ADOGp/a0FujZqcPjABz4wkk8ynauPrl111VWjLOmMEIE2fAhhU85ll102ylm9MFQ+DOm9tKcyC5mT5uYx7aRvSKQ5gKvcBsomrh5zmXbccMMN4/xpU2S833bbbeM82I5t37ftQsi1qdppI0a+vU7ZvLdytNkj235s3nLLLaNOIqvmGWPYZoX+alM/t+2a2ve4rIVpx94RCAHdO2b5okGgdxv2cWl91h6LpsWRhcBiYFIyEcpdbUGx+CGbrEGe1hpYRKBclJvq8q1FzYLiZ7nwLCzqa92yJkq/Zy3xk6XNpG+hn4qtm+oDgmfR26VtDhR518ReLjg4WYRMwghDm88ZTh5t662HU27qInf+hrQhj+ps3ZiIhD7CnBWGZcMi4N2+z22drFqIjgUHqbKo9VaKHmttR8bE3VnA7rvvvnMEFIm0wCPgrGesI9olowoCU33x3207EMSp9ltoLW76VW7UbS54VisbCwv/nXfeOSA8SDOS5VvWGu1AZMoyNvUN8rBJVspCAJA9h1h6HOHQ60U72fS49v9fYwV5R5B++9vfjn1AghAa/ehd+73+GHsIoDayUiKk5R3QFsQCgdIX5SM33mGpFR/JSsaahcBu05OaO9pxoI4pbBExY6XGb/stwm6cI58lcxZ/5IkllTWtHvIx1vweAZrCFxHv042289BFF120sT7zW6u3/YLR99umiheoximMjUUuehuATfNYq29TCxM5Kq/GV++Cb8dUPy+17XRo0QZqSqcYElq9rTE8NbewdNcYMN9uGi9ZaE8/AiGgp1/Gh9rDnoD2i2I7wVnUEQv/uOgtGrWgWOzsjpE+P+2KtxHQTXXthYAW0SmSN0WgCkQT+FQfegK6qW1TBBRODpMgaL49HwSUpYHbjbVNRpSWgDrdykrDGodIerRr6qaBVoasEjYP3GcWeRYcpK/NgDKFX0u+WG0tPKwwLMAsNv6fJbi+5YYXojBHQOnSVPtZpSzYLF91kGcTAUVGWPb0gQ4W7giPMpA2+MCA3JGWuW/2QkCR9h5HZNEi3xOy0r1dCSiLMusZvbap8SDPXKD9Ce+egLZy8l0RC1gjMzaKLJE2NkUkYE7PeAZYaW0qhL1s05MpArpJHnMEtDZT5o6SuX4hxjZ05pp66Cwr4V133fVHMaA2v/QOfn18aEtA6WttUKfq423ZCwGFK9Jf47RwQZxZrg9CQLVDeTW+9ktAHfaiC1M6VRbn0tuqY2puafUrBPRQl+YTUXgI6IkQ0/Ft5F4IKCuYycmEy92DgHL5sLhxIyEmFn7vsUKxJm6ygG4ieRZ45bPKsCKw2ojhq9OfPSlpd+KbCKi2T/VhPwS0LByID4uVCVkbuRs3EdDWMsedzS3MooMA6Rcrnp/CHCwa/p9rszBAIFh5Ks7Vgjx39QzNawmo+C/kgpWryAKLI3dsT5S49FmkWIxdX2NT4V9bHiLA5Y54kz3rib4jAb0V0nfVdzGGU+3nxuUWRhxZ5zwWQjGSvduVpQ3h0xcbIXF+bVgIUiVWU+xkuQM3fdMT0N763y6++t3jyGrIUiW9Ktdk/5ReFrnuLfU1VljSYCoGlL63sunL3JWAFskjlzNnzoyufi5Z7RXDTG/pMczVJzxkm570BHQTtmUBrb6334r1JPMKV6HLiKYwAOO13VRxd8OW18PfKl5S2+kxefdu+34jbGO0qb7aYE25+ZXV99tNDzY33qdDLJZvetObRqIs3nTTPLbNAsrSXnOd+ZSVXyiGzYJ5d1cLKMJtkzalU31/jNu5ucXcbpNScuktoO3cdnxXvbTsfCEQAnq+kFxhOVzFFm0LPMsQlwv3qsUc8eG2sShy15q8TPYmVS49MVEOntjdIwsWCySFdYErjVVFDJ4YPZOUhY0LXqzXLnU51GPxNfk6VKBcC6UYOAc8HLhgIUSAkRlxTcrVbi427WLdEDNp8avHhO2AQN+HimPdpW0mfsRHe8RPOlDBeqDNCBRXtT77Z1F18rZwQYTEtfo9co34WlAtoE960pPGxd/BB3gjCiZ6MWkveMELRgujxfEZz3jGaOlB9iykrJgWPnGN+t+6Ji0mrGncqRU/x+3O7Yn0and/YriIksXcIQV6giRwz/pblaeNDmBwa9MHbkfy8h6CrH1tX7Wx/X/EYqr93Ol0x+KNXLLskrX2a2trrWUhY3kW4yjm2HssZ96jz1yGsGNBpicsgYjl1Df0syy6FnkLbVsvUsjayjWM3CIELY6wpN/Iqfr1ob1rkotezB8S4F3fc63XWIOt9hlvdByuLJ/GobhYRLq9b5JsERE6YhzQKcQSsaWfYj1tVvSdbBBk96qSD12yobH5QdzoIDe8EA34GXvG9ZyeVEyr/ohldMhQ2M2cPIxFfdV3faM3FQtLB4Tj2Dwgcg6naZONTOt+rzEsFl1sLkslCyPLMGst+YnX7POZi2kkE/qqvXQZ+Z6qzxxX+m3O0tY2H7t+u0pLX+intptfzH2Fu3kBvuYgZFqs9tQ8xosBZ3MDzGHiu/apMh3MsrHRFn0x/uk893+NbTjQA+1CgOHUtlM9xkSrUw6A6VMvR2OkH5sOnPJuVZu0X7/NSTYyNgXt+DYH5DndCISAnm75HrvesXL4d1QB5mIFPeezvoP2oSwGCCJSYNFCbnZ9fK8N5VIV48dqMleO97nJkNM+XlM5Ftg5F23fJtZM76uzSNmcpQ4ZsCh6b9MF9tV+5fTv9n3t/3+u/VWmRXNbAgNletr3xMSyJNog2FywnFmMkSTEbuqbXeXnvTkct8myvtuGqTo24bqXtta7NjnGE5xaecLChpFulY7toidzbZjDdlvf96rLYjVtBpzGR7SRxW260rZ5r/Vtwhy2whv0cWpcHXQe8z2iOBWGsRdd2ItO7QeffnzvpW159+QhEAJ68mSWFp9wBOYOX5zwbp1r/qYQhpPSR9Y+pLM9tMOCaiPTH1A5KX1KO3+PgMM0vBk2FCztYlqdCGeNZBUV85gnCASBw0UgBPRw8U3pQeCPEKirq9rTxacJpm23CJyEviInQh+4p7m6hZqI0+X23U/qx5PQ57W3kXVPCIxNxqaY6LXjlP4HgfOFQAjo+UIy5QSBHRDgBuPyc/ehR9zmVJzaDkUdy1fEKTrRy+XvcZl0G0N7LBs90ygH5cQwk5lYTHfCbgolOEl9S1uDQBAIAksjEAK6tARSfxAIAkEgCASBIBAEVoZACOjKBJ7uBoEgEASCQBAIAkFgaQRCQJeWQOrfNwJOfnORujZkL6dX913hzIdOrro+xnUprrFpr7o533XtpzwHLlwc76oaLnHXPnnEu7lKh4vcqW9Xy0jx2V79s5/6jvob+LtCyv2MS8ZnOskso43rd1xX40qk0/i4iom+L6UvUtW6zmep+g9DpnTnhz/84XhlWJu28zDqUuZhzp3mG/cFu3bMVUpSvbaPO5/NR2KrXbmXZ70IhICuV/YnrucIk0ubZSlx0bVL2N3H6O7Eo5i05wCTl+1QAAAgAElEQVRzp6h4QXfrWUiK4M2977CDuwDFE1YWoql3leXeQ9fFVMaV/QrNfYHuQJXJpE0ZahF3X6VYVCkc5y7P3m+9h/Fdj59T9+7MdHLZPY5LPQ4qudvWnYja2N8nOdUubbcgu6t201Vhu753VH3flt70fLejH/vutj0p+roLFmKm3U3q7lT3l/bXpe1Sxl7e2e/cueuctO2mj20X6O+lL3n35CIQAnpyZbe6lvdZW44DABYOmVNkNaq87tva1abE3PRNn2VqW7mb/v6Tn/xktDggRi0Bdaen+wdduL4pfeBB6j7f3+6K3/mud1t5LvFmje3zrW/6blcit+t729p4vv5+1O3px36bwcemKs/RILDrnBQCejTyOOm1hICedAkeg/ZzibH8PPTQQ6MbVOpLLnGLcd2vh/jItCKDC8vQ3XffPWZaka7PqWmZYa644ooxS49rfLj4WDu5s93Lxy0sjRzrkn8soO5pZD2SmYgFlIuZ28ely06Z+/3FF188ZlPiEpLBRZn+JiOTbDMIpMxD6uSGlh3E5fD9M1W2zDzaIPOMy8pZKV28Xun9lOHEu/sFXb3kahcZY2ABI5ecS5Hpn7SZMgu1bUMMkUUZWlySzX2ub1NY76oGcwuIBd0VQzLewB6erIqyHpXVA4ZwkLkGRv2JcCfgZUAhT3jqo/CIwkF6VdlnnCaXbUmWHJZgWXpcBO7iavnFkWVWIKfPyfNLX/rS2I5qjzYUfspncaYH9ElmFnpHv7RDBhg6JCOTcA3yF3KAcJNNpQyUQUa6Tv+Q8roPsrdKwk+aR7qinazKdEZbpRHk2pQFiaxkBqrHd72eaettt902ylPmGbpKz3vdlyGmf89mQvYw7nC6Ra9gVE+5dOHJmmYMcfHqv3Go7indFMLA6j4la+Oc65Sll6zhNGUxV/cPfvCDsR/KKox9b5zDgu6w7LP6wXKTbimvHftujYCzxAAH0dcpWboajVdgTk+0mzW2x968t6v+yI4lY5x+az8CLWuYeYqstME75gl6ZE6UvUifjRl60o+zxz/+8ePYUYbsaOaSdgy384N+a6uMSzIPmWc29bf9VhvaOclYJsde1tzw3jM+/bfxKQ2vOdlF+60FdNO8seu8lvdOJgIhoCdTbsem1RZAFh/uMIu2mB4Tn4lGmjVpHk2IJnUEwgXfJly5hU1+LIBIiZ9i50y20mL6GyKH3EnhhvCY5KSOE6eIgKrbJPfxj398JLXKl9kEMbRgWaCkxUP8pK2Ur/qtb33rmHpOrKbFU+xgpYJDVrjT1dk+yMpc2d5j+UKs9bXNNlSTNUy0Sb5z6edY8BCuSiWIGGnH2bNnR7IKI++a2GFi0VE2nHzTY42s7Xpv4SYCSgbuuhQWIBUjTKVZRRDF3JELooXMIFnIVz1+LwYWWbKo+kYu+FtuuWUkmcgKnbB4w9JihETKDW2xJAuETT3cg+7flE5RDnLEErmDrXZJm9jipw1iLm1g6JWQDKQM7jYYdATpUp9/UjXSE3Ina3XSXXXoAxIoZaZ3W+tapcKU0hBWUhUifmI99UebYSZFY5+pCGnt9cx3ZI2YWZDF/wmV6HVfHF37ns0dPUAiue6RQmPDOGjjd+u+WRsYY5QMYG8z41u4tLppYyE955SsbQ7oaFl3tYcbfIqASoUqxSccbKz81LbK1Y6M0FlhKzaF0ndu0i3t7se+thxEXzfJUupVZU/pCV2U4avHnu5Iw7oX/YEdPZOG0ibJWLPhgTGZmruMD+QSRvRDvVPjzFhBShH6qTHcZ1qzOau507gzbqb6az5uH/Js5yQbTW3tZU3nlG+MGI/0R2pO44TOWRs85oi5/iDaeU43AiGgp1u+h947iy5CYPJEEEyaiJOJEpmTztDEiWRZdExGFnsTPMuIn33mHBYPFgEWGgsyC6FJuXe7tWWaGB0AqfqQP0SIaxyRUI8y5GFvv/vxj388/h6B8a5FsrfsIb1zZbOkmmgR0N6dzrKArJngEWCLLYIwlSnIBG3hRpzvvPPOgbWwJvEqew5rv9/1ENYmAtq64C2OLCqImgWHFcMiyyqD2ItVa13NsslYxODIElzWHe/oC5L+1Kc+dbR+tXj1rtyqt/pEjg5K+b02+D1i1cqzLRNZp1cWucpRj/zph4XZ94VnKwfWQ8QP4VUGy01ryTaQ6IpF1AX1+uJRnhhaBIBue6Zc8Ky4U3rW93dO99v3WM+QeRsRFne6zyuAONrotFbXNtyixYlFuNdN/UXwe1nT3/vvv3+UbWG6zQXPCm0eMDfQKxsRY6+1fNH5qfp63dKffuz3/79Xfd0kS+QaKZzSE6ldp7A3/xkXm/Sn9E3IjjGiD8aFzaZ5ocWGN8m8xTJuY4Wo2qCaU6bGmXnPMzWGp+aHdg7s55lNmcymXOtTsmZ06OdFmxCbS/ginR59nOsPfclzuhEIAT3d8j303pnwfvrTn44Tn8m58kHbsXPx7JWAWlAtplLkmZxYRmpR30RAucTs6hFW1qeaKLnrLLRzBNSu33dcXKw2yG5vSTKBz5XNojRHQLXbZM7tqGxE5eabbx4XqbY9LBcWmBtuuGF0dxdR7xeGOaz3cmBhrwSUpYKVgiWQ9dgzlTfegsaiZyGug1U2Hqx7SJv+7YWAsiaxdFtwWTuFciDE2wgobC1oLIR1cIveXHfddSMRtvhNEQuLHQs4sspCjqBw/7NY13PvvfeO5INVip54EB+6jkQoe46AIu5TekZvq1/emdP9loCypCImt95667nDd1P5w3tZ9+Sh103t54rtZY2QsngXcap+6/OUBZQusBL6d8kll4wbgtr8tSSr2rNNt/ZCQHfV102yRJZtuqb0RFvmsN+mP7wExj+Z27jabL761a8+d2tGi415gK7bhLOyC/eg13PjzAZ0jpQfJgGdk/UUAaUrcDdH2BB6bMyn5o1dN9SHvsClgkNFIAT0UOE9/YWbVBA2blRxUPVYyBAz1jyLtVgwFhSL3EUXXTQuSiYfJJOFi3sceURiERZkgQuG1e2CCy44ZwH1/+pkJWl38awtFjx/YwViObNQmOiR2SIlvQUUQWL1FDagjVxJ2tFmJ9KXubKRrTkCKj5ULJe+WVAsaqzEZZG1oHNJsQKxgFikxdeVy7IIKJevRWgOa8SFVYwVT/mbnjkCigRbvItQFOFhqfAPNnCZK5/rtmL9YF4hAWXJIWsWafUjg5WGlHWZ9ZD+wMDiRJYwveaaa4Ybb7xxOHPmzBgyIYyjJaBFiFpi9fKXv3zUn3L3agdSadFH8GFddbeWHm5OFmiktVzXrIRtPHD1pUJH4Kw93PytW3HKAspdPaVnYvFsUGDLyjin++RR74mBtWiznrGOzT11QE68LYueEA4yoI+svL1uGmf63sta2IR2GXN02ENO2j5FQGFibPrJzU4vtLW3gBoTZLJNt4qAtmP/oPq6SZb6arM1pSe8N1PYI4jb9Ec/eArouhszzIPt5rE/GS5m1xwmvtzf6OjcOFP2HCbbCKh5ox2Tu1hAa06ak3VPQIU8GBfCqcx51Vf9m5o3Tv/KmR5CIAQ0enAgBCxOrDYWEZOqiZilS2yaRcrCK4bNYigWEFllFUFqLF7eQzpZS8UUct1ff/31Y5tMcggiEqEOC5bF30KOHJgoTWT+KYcLVEwSkqE8B0sQCAccTH5IDYuD7ywi4v8suL5h2fIeEuSdNqZSH5Gzvmz329nRc71x2Vq4WuKKKKgTeeTGZCmzsImTLMzEm7EAsQg4zOIQCGJgQTBZw4t1luuTJZdlsMdanBZSC/+rr756Vp4WAVZYdSEbiK5vET6HXNQLS3Wx/rFaqg/eLL0sn7AR3wnX/r5TCyAMxKvaBIjT8x3LDAKE3LGK+r7CL8Tx+m+xdax4YigdYEH4yxIpdIEsbVSUY0NR+IlnZDWveFr1w13flMHCjeAixWJ56YGDb7ASb8cSrR/KQQLpnvAPfWF5bd3w9O/zn//8OWs1oLnWEWF1IsseZNThkfYhR2EJvZ7RH6SQ5dYVUtowpft0r97TdrjRSf9Nt4wTfe4tR2InxQUaL+THW0FHyZELv9dNddso9rL2e7Kk58YIObb60l45Rd76icDZ2DlkRcYOrAhfMN7pN7khVFP19bpFdjX2lYvsHURf52RJf2x05vTEnGFD2mNPp3hrNukPDG3AvWcDUHMF2dNFZBw2pT/Gq//2nnmk5qSpcUaeQp7mMBFeZAx5xNQ6EGesG0/mH/2ZGhfwaFPpws08W3OSzSG96GVtHuc5MWbNYzaJDl0ipsZ321fjrZ839NfGKc/pRiAE9HTL90h6Z1LiKhUL1LsCndr2cE+Va7ni1Opv/UljFj2TpLJ697KJTOwYAtUfvNnUjjkg1MVa6qdFdc71s5+y1am9SG6FJlR/YFV9tNh7z9PXX+1DhBwk2G87DqoI1Q7l9Ads2rLJRr96N73fI/L6gLC1MbM9FlWevtIRmPRxuXPf1Ldz7diEg7os+lMhBu13JVOka9Pdne03m/SsHQebdL8fL7u2Y27MzOnmnKzr90jSNhcp/P3bBZ9ddWvT2O/lupcyjc+9yLId1+132/RH+7n3eREQUG1EBFm2Kw5013G6H/3etext7/Vz0pSsjV1jyXxn3G+aM9S3ZH+29Td/PzwEQkAPD9uU3CDQusvbgxIBaV0IbLsfcF1opLdrQsBhMZZ6sbt1uwJrMaswK/228Jk1YZW+rgOBENB1yHnxXiKg7WGUxRuUBiyCQBHQup1gkUak0iCwAALCKIQbCKUQbiP8gCtaBq+6XWCBZqXKILAYAiGgi0G/nopNtOKqPNybYvq4ZPKsCwEuOSfBxQN7pP9sY2bXhUZ6u0YEbMDMhdzSEiiIqRVOlCcIrBGBENA1Sj19DgJBIAgEgSAQBILAggiEgC4IfqoOAkEgCASBIBAEgsAaEQgBXaPUz3ef//3fh+Hf/m0YXPPxp386DI973HQN//u/UpoMw+MfPwyXXLKxFa6VcXejK4CckHSdh4uc63oYd2Ser6fyZjsF79qY8/VIOShNnbzdrlNx2l4sLLfb3CniXd7ZT/uc9HUZvqugHITor7nZT5m7fHMY/SEvmancSSmmzpVaU4/rXmQHcmrXPZROb+/6uHzdtVyuo3KNmCu32qeX7a7leo9uux5J+1x11abPbMvZb/t3LX8vbd72rvAK1y2519WVQP7l2YzAUc07S8uh9NGl+g5cteltl25b6l8WgRDQZfE/+bV/5zvDcN11w/CqVw3DP//zMHzrW8PwT/80DM9+9u/79pvfDMM//MMw/OM/ui15GP7+74fhec/b2nf3XbrAXHpPl1iLn3LXIjJwPk/Si0l0V6KLtl0VtZfMQts60V4uLQ3d+973vvEevTmi274jRhIG7umsrD7b6mv/jni5exVpd2G+uyrde6kNR5Xmbpc+76VP3nVZP7LjLlB9bO+gdMcrcuheWFcAuX9T3Ole0pVWe7ad2O8vDt9LP/qsNXPf7rf9u5a/lzZve7cuMK87Xre9f5C/I28HGRvHoe69zjv9eN7Uh4Po5qZy94v7Evp4EBnn26NBIAT0aHA+vbXceecw/Mmf/I5Q/vKXw/CXfzkMf/ZnkhL/vs//93/D8F//9bt/V145DNKw7UBAK+2cy7mLMLnonkWxJR3HGdyDLARzWYt27W9PCDZlONm1zOPwHmume0CnMg5tyy2/l/YfBwLa54rftf1LLPhHSUAPOjZ2xXHqvaXq3gu+B5l3NmGz374voY8HkXG+PRoEQkCPBud11IJgnj07DM9//jBcc80f9/k//3MYXvayfRNQFjzp6VgDTYRSLMoug5TKouRqE+4eFzv7O8sf66FsH5XRRtYNbminUP1Nik4p8XzD8sm6es8994yZcKTAk13ET65eLlk5yblkZRwSGsDaxsrnGhXuXm5eKSRlN3FRfi0EstRIXShDkywxLKDaoDyhBtywvpO6sN7hqpIRRLiB8h9++OGxzU7N6q++ymwkY4irXIQQtA+8ZEiSgUQ6VOWcPXt2zEqjLb/85S/HDEHK1lblsSxKUyitqm/bUIEeOykd4Sr7ivfVp+2XX375mKHHt9VnWWwkK5BFRmYVmW245CoNX3/R/Jx8hWFIyci1Lz+5jEMyAXlYiGR00gcp/qRylXWJu548ZDHyU0Yp38Af9rIKCVGQFUhawnpqsRUywSVP1tIIkp9bHNpFXt0WWWkWe1wRB658fZfF6dprrx1zzfsewaQzXNfwItdWjv4+134k/O677x4tvBI9CKuQirTPC66vrIX0l4ye9axnjZmsWsyn2u89+PnOzRXa3/eN691YMRZhaOywTLO01+MWDPnuv/3tb4+ZcGBE/2XQgXdZ1dr2uaidfuifLFmy9OincSr9qGxqNTZksWLtZu3vx73xQh+0G870UjKETe1px9DUfEGGbd0yPKlHWAWcS6e3zUXmrZp36J7+fvnLXx5xNB797nFNOFM/no1pd4tO6Vyrm+qBARka670umM+++93vbpRzYWLctX03/lhy6beL+OFsfPQeKmND6I9vhQJ5jINLL710nEfpEPm6qsq8Y8zlOf0IhICefhkfXQ//9V+H4a//ehhuumkYnvCE80ZAZc1BcBAjiyKyZZGTqtNCh5iZrMUCij1DUJAF7nSEDsmq+D+uWMTOJGfCK/KqPIsYq5rJEBH1rslZ2kApDKXRs2j7tlJnWjBMuFKLWvylHlVGWW3bhUB9JmBuVek4TcjaaLKW61x/kI96x2IqztFiLL2lhdrf3KGpv3LNswYit0h0+yBqyKl0kpWmEmGxOCJRUoJKdaleJMcioN3SMyKIYlaRBO2rjFNT2EklKj2h+qTtlO4P4WehFi5hsav+IEIIv/SY8LPo+RZxlxK0HqRmTr7arh3K1+82wwqiQ0YWfrirTwyuOEsXfSPqcFMGnZCqU8pA7nrvIRBkUzGZRUDpl7AJGLnL1vd97nfkinwRfDqhHbLbIJ90Q7pWMtdveqqt2njTTTeN/6QypGt9di+ymWo/8qZNyIq2IAFwFjMt0xQyVgSXDGAsBSQ5IeDIO7Jbz1z7tVMYjM1GrzN0VdpbMkQseSxszGzWWgKqjjvuuGMMc/nkJz85hoP4jgyl60Vyp9pHz+mLzYvy5LL305iw8WnHBtJN79px/8xnPnOMOSQLsoclokTGiN9cexDUeqZ0HsZt3UgT/aGPCKGf6vAePZ6bi4zHmneMM/IjS/MB3THXFZGbGs/wlu621znjt+YdcyX9kSLUlWeI4BTW6pmTc3tVmv61fUfQ6Ru9VsbXvva1UdeFTSHq9ajXxoEsbIjJwtyDPEtna2y4H5UuSOFpvNpA5jndCISAnm75Hl3vpNx897uH4S/+Yhie9azpeg9oAbWQOoxUedctLvLOeywUCJeJy8LsmXLRmgARL4umhZAFhuWzJYomS39nlTKptnF4SCBCijBYDHvXEkLg78ibSb8tt80GxTKIgCF8yDECgdzKcV0pS1ksLUpt2koTt/bLpuJ7ZItVZ+rpXe79/7ftYQlkvUIIZGSxgLDqtLGTU9ghi30bEXhkBaGzcM71Zy4kgHUQ0duPfHuXdf//JQ+k3sYB/nKSW1iRAYtzLfpTLni6wOINC8Sy1TMElfwswnfeeecoIxggR3TBQz/IG9b0hyVPHm5kaeqZaz98bCYQlrrEnBUSEbCok52+sgjbGLDg2pixdCII4p378dG3//bbbx83I9rpXWEwrc74bxb8j370o+PGaZOLuB8n1S/tRWim2sdCpu6KKW31BeHt9a53O9uc0U/EFLF/8MEHR0Jr42ETWgTdf8+FOuyq88gkzMlVuVJuwmubK7z+bs4oyzwiyFrZH06bGi9TMqO/ymXxVw4dtxnzLuK/CespObfWzH5MmCNZ6EsHWEgRSZsH8mkJaIt3xaMjzzbrNi08WzxavlfeUcWpH90imZp6BEJAoxMHR+C//3sYPvShYThz5nfu97nngATUJG9BQUSRB1YVbiiPBYRrneXAojFHQH1vkWCxsGCzLMpGwlpX3/QEtF2cvNMufP3C2k/QcwRUDmiWtSKgBVm7wE8RUJZY1iskghuRxclhpYMSUO1RtvYiSH3ueuVPYYfUWNRakgwTB53KArhXAnrvvffuW767ElBuW256JLEOhLGmttavKQKqfO1D1JGn0hmkm6WJLtmk6DOdQuRZkIqAtguyTY4NEKJBD1jp+meOgLLCI1Os23VADe6IDNLLWkiW+ucnkmVT4JnKdT/Vfhu5TQTUYTCWRAQCdvshoMg3i9dU+1jX9ktAi2zRZf1nma/22bDxqOxCQHfReWMWqfXPhgJhLiK3KwH1vvbBk4vaZvrmm2/+Ayt1T0DnZFYEVBlc4jBk8Uc8zV2bsN4rAbVBZfkvHagx0+t8P0/qi5Aj85e5zHhiEPDYzMzdEnLwxSolHCcEQkCPkzROYlv+53+GAXlj9ezJp+uZkNO6cmmCgJqIuMlZMnv349QhJBBxxVuAyzXndyZCVsTeNdpDiqSKJ7Po1wTeW033SkCRAFYnBEIsnkWVe++xj33srAVULCuCoj0tgZwioFzzXMceFkUWIxZU5BmJ8jsuV1aO1u1VCxYXGZLCVVikpbdmIROse/phcZ56prBD9lmYKrUm8sXNagHhtr3//vvPWUCRrdZ6PGcBPYh8EbaWFNmkWIjLkluEgJWJK5yVjGtw6ukJKDJigX7pS186uuGrLMQDCadT/g5LbliudZZlskIEW4tWLchIBksqixACS2faZ679yCQraLl5jR0bKvXpK+u49rHEaodNG5IwlW+8yFrffvpQYRN0vNcZFj+ERh02grwTZC7so3fBG2vGBfm0Fkd992+qfUJMkDmyMt6rfP0oC2g7NnqyB3MudxshRJoFtDYGCPpUe/rbEjbpfNXtG+PWT3OZNtOrvVhAyVIsNfyMIWOcrForYjue6d+UzpFZEVB6BDtWxiuvvHKMubVpmsJ609wwZQGtvosLpv/k6j0WUHNSxZa3G66W8Av5MNfQY3ObmGTf9GvASVwS0+bdEQgB3R2rvNkjgHz+7d/+Lu7zt7/9/V/F833+88PwN38zDEjnJz85DP/xH8PwL/8yDFyRf/7nw/BXfzWelv+7m24a3XgW2nbxFXvm99yiCBSyVbFIJmjupbI4qVgckfe4cFihWD6QHe5V1o8ib3XdEhesCZDlzkRf35ispcqzmFhELPBilUzQJnwHIiywLD4WDYuwgy1iT9WFeLFQIqPis6pc1i7lmoT9E3eofO/4m4WLu8ziUO+I0eNCveuuu0Y3qwUESTB5c09yFzsAwSWs74hAS2YrllKZ+un2ANYGi5r2WtCQMPVbALTHuyxEYmNtCl7xildsxI7VQnkOH4ntkl5QXQ4iOeTDsqo/SCriYdG3AVCHmFtExeEZWCIJnk3yRdTKWm2z4RBE+yB/XHhkog3IaMnOgQf1I2f0AGnw/9qCaAlnQBzL+vKrX/1qJCyID9KJkOoj8uOOzpKtdpAtq6+DcPQYmaB/XOtk46EXSJC2ORQilEIZZ86cGS2g5Mr1SMc86qWHU+2Hp/ZoLwIgrtZGSnvFR7K8VvnIoTbUHbri7Mi7vQuW1bRvP5ewZ5PO2ICIexYLbJzBVjwvTGu86jM9hgldoMuIofErPMAYo9t9++gWcorcGC/GND0zLhBS47fGhvqV1477ik9k4aYTyjHG6LXwgrn22Ezpi43d1HxBv1mHq27y035hOeoiWyTU2BRGMjUXwbWdH2ymkUdkjC4ivshZOye241l/jaeKRW91jucEruqlm2JtjS/zExzMqS3WyqJjNk9Tc4N4+EqdbGy2facj7fxIPrAzrttDbnTE3GojTC+Upy101eZE+8zxSCxctGPKI5BF+HQhEAJ6uuS5qt5YgMXUmWCRmV0ebnzEQixc73Ld5fv+nbJksTIhh06o77qLN5k7Ga5Nc24n7WRVMFGXexgJY2VEhP0OSakJva+7+tse1pnrZ9ueKWymsCsroUUYqWnbuR8822/2I1/fO43r2UUnNtUBD4u+cARkehuGyvL07sOS4Sadg636EPi9PKyX9HnKrd6WU23wu7l+zLV/W3t8x/tgI7ffO3Q3tW9OnlNjo2/rLv3e1L+5+aKvmxz820Xn5uorXZwKf6lv+vG8q8zoMd1S9kEx6fu+bd7Qdu5/j/kaQe1x2lWPt+li/n6yEAgBPVnySmuPGQJL3G/H+ovosrY5sMPFyNJRV00dJUTb7so8yrakriAQBIJAEDg5CISAnhxZpaXHEIE+tu0wm8g1xX3KdcxdhoQu/dSp/7oVYOn2pP4gEASCQBA4GQiEgJ4MOaWVxxABcapi/zzirQTmH2aGJjGB4trEci1h7exFIEbO5dlO2nrEn7Z3Bh5DkaVJQSAIBIEgcEwQCAE9JoJIM4JAEAgCQSAIBIEgsBYEQkDXIun0MwgEgSAQBIJAEAgCxwSBENBjIog0IwgEgSAQBIJAEAgCa0EgBHQtkj4F/XQdkQM4UnHuN1OG+xvdn+kqEfdeVo74gud81HEKoE4XgkAQCAJBIAgcKgIhoIcKbwo/nwi4cN1l2S5CrvSJu5TvwvWvf/3r42XW7p9rc7v3RHa/dezSjrwTBIJAEAgCQSAI/A6BENBowqlHQAYUd2X2aQD7tHunHoh0MAgEgSAQBILAMUEgBPSYCOKkNuPhhx8evvCFL4zXD8mI4UoeVkY5xz1yU//oRz8aM2BIMycjhvSILjCXvUUqS2kF/ZTCzvfc4lL5PeEJTzgHi/fl1JbqTdo6GYTkIZa+8Wc/+9l4HZD0d7LxtCnguNqlAVS2HMUXX3zxeJfmV7/61TElokvd/ZRSjjW06nj9618/Xivk//2TbUZd3muzeOiz9JXSAvr5spe9bMzn7Mok6Q39rtql71JTSnsnZaiL5LVXlp0eJ3nT8wSBIBAEgvyXMfgAAAp+SURBVEAQOK0IhICeVskeUb8QLHdhyuPLzS3/tXzWcmDLUY2QcX1/7nOfGwnZxz72seHDH/7w+K681XKge1fOZHml5f9lqZQrmqu8zYX8ve99b8wR7PfyJSO5cmDLhywHtZzm4jvloq7HXZ3KledbHmrfaYu80XJnqw8xft7znjeW3daBCL/73e8e81FLs+kbOajlYPYgn5/+9KdHMunbn//858Mtt9wyElB57OXp/v73vz/+1Gbxq9qJcHsXcb/mmmsmcfK+OvMEgSAQBIJAEDiNCISAnkapLtAnVk7k7C1vectIwBAtVsSPfOQj48XpiNi73vWukSCyAnpk8/E4DCRXMWIml/mDDz44kksEloWwHgQOaRUD+sQnPnEkfZdddtnw2te+dhDn6acyn/vc5/4BAgjtN7/5zTFnOitn//+IabWnrcO7rK0spC95yUvGw0/tBfAPPfTQ+Pf3vve9w7Of/ezxYJOc2PK6y9nMqnvPPfeMxBcxZd3VPhg95znPGZ785CcPshvN4fSUpzxlAUmmyiAQBIJAEAgCh49ACOjhY3zqa+BCloscKXzb2942usDlSOfyvvXWW88dGHrMYx4zPPrRjx4JWRG+3/zmN8M73vGO0e3u94985CPPkUlu+KuuumoxAooAslR+8YtfHD772c+OeddZZi+99NKxTcgq0svCioC2RBl59u+SSy4ZXfCI55kzZ0YL61133TV85jOfGZ72tKeNFlDYTeF06hUnHQwCQSAIBIHVIhACulrRn5+Os/Sxct53332jixrJZGFE3s6ePTtaN6+44oo/qKwloP6AfCF2DgqJs2QBZem88cYbx3JaYlcWUDGS3P2Vg3ybBVTcKfe/9t1xxx3Dt771rXMW0TkL6KMe9ajhgQceGF74wheOMazqu/LKK89ZZX/xi1+M1ksWUtZY1lsPSyty6qcQAwQUDspg9XSCX+gC1zzC7tspnJBfluG9nPg/P1JNKUEgCASBIBAEDheBENDDxfdUly4G8lOf+tRoweReRxYdsOF2fs973jMerHn/+98/HigSeykO80UvetEYA8riidBxz8tvjoghWm94wxtGAvv0pz99fLdInUNAXPfIIle9OExlv/jFLx7LdzCINZIl8s1vfvNIZOv5zne+M5aLKF5++eXjISjt1G7WTOUIGUAIEUN1+Md6KTb1+uuvH9v4jW98Y3j729/+B254v7v22muHV77ylWNZ3PJweOMb3ziSY31yAAoJRUDVi7R+5StfGWM8xc7qV48Tou13iLWY2uOQ+/1UK3M6FwSCQBAIAkeKQAjokcK9vsqcXke8nJJvT4/3SIifdAm8h5WyPcl+PlD79a9/PRazqQ1T9fiOFVJ7LrjggnOEuH1XGAGC/IhHPGK48MILx59+519bX/XRT3Gi7R2ku+J0PrBIGUEgCASBIBAElkYgBHRpCaT+IBAEgkAQCAJBIAisDIEQ0JUJPN0NAkEgCASBIBAEgsDSCISALi2B1B8EgkAQCAJBIAgEgZUhEAK6MoGnu0EgCASBIBAEgkAQWBqBENClJZD6g0AQCAJBIAgEgSCwMgRCQFcm8HQ3CASBIBAEgkAQCAJLIxACurQEUn8QCAJBIAgEgSAQBFaGQAjoygSe7gaBIBAEgkAQCAJBYGkEQkCXlkDqDwJBIAgEgSAQBILAyhAIAV2ZwNPdIBAEgkAQCAJBIAgsjUAI6NISSP1BIAgEgSAQBIJAEFgZAiGgKxN4uhsEgkAQCAJBIAgEgaURCAFdWgKpPwgEgSAQBIJAEAgCK0MgBHRlAk93g0AQCAJBIAgEgSCwNAIhoEtLIPUHgSAQBIJAEAgCQWBlCISArkzg6W4QCAJBIAgEgSAQBJZGIAR0aQmk/iAQBIJAEAgCQSAIrAyBENCVCTzdDQJBIAgEgSAQBILA0giEgC4tgdQfBIJAEAgCQSAIBIGVIRACujKBp7tBIAgEgSAQBIJAEFgagRDQpSWQ+oNAEAgCQSAIBIEgsDIEQkBXJvB0NwgEgSAQBIJAEAgCSyMQArq0BFJ/EAgCQSAIBIEgEARWhkAI6MoEnu4GgSAQBIJAEAgCQWBpBEJAl5ZA6g8CQSAIBIEgEASCwMoQCAFdmcDT3SAQBIJAEAgCQSAILI1ACOjSEkj9QSAIBIEgEASCQBBYGQIhoCsTeLobBIJAEAgCQSAIBIGlEQgBXVoCqT8IBIEgEASCQBAIAitDIAR0ZQJPd4NAEAgCQSAIBIEgsDQCIaBLSyD1B4EgEASCQBAIAkFgZQiEgK5M4OluEAgCQSAIBIEgEASWRiAEdGkJpP4gEASCQBAIAkEgCKwMgRDQlQk83Q0CQSAIBIEgEASCwNIIhIAuLYHUHwSCQBAIAkEgCASBlSEQAroygae7QSAIBIEgEASCQBBYGoEQ0KUlkPqDQBAIAkEgCASBILAyBEJAVybwdDcIBIEgEASCQBAIAksjEAK6tARSfxAIAkEgCASBIBAEVoZACOjKBJ7uBoEgEASCQBAIAkFgaQRCQJeWQOoPAkEgCASBIBAEgsDKEAgBXZnA090gEASCQBAIAkEgCCyNQAjo0hJI/UEgCASBIBAEgkAQWBkCIaArE3i6GwSCQBAIAkEgCASBpREIAV1aAqk/CASBIBAEgkAQCAIrQyAEdGUCT3eDQBAIAkEgCASBILA0AiGgS0sg9QeBIBAEgkAQCAJBYGUIhICuTODpbhAIAkEgCASBIBAElkYgBHRpCaT+IBAEgkAQCAJBIAisDIEQ0JUJPN0NAkEgCASBIBAEgsDSCISALi2B1B8EgkAQCAJBIAgEgZUhEAK6MoGnu0EgCASBIBAEgkAQWBqBENClJZD6g0AQCAJBIAgEgSCwMgRCQFcm8HQ3CASBIBAEgkAQCAJLIxACurQEUn8QCAJBIAgEgSAQBFaGQAjoygSe7gaBIBAEgkAQCAJBYGkEQkCXlkDqDwJBIAgEgSAQBILAyhAIAV2ZwNPdIBAEgkAQCAJBIAgsjUAI6NISSP1BIAgEgSAQBIJAEFgZAiGgKxN4uhsEgkAQCAJBIAgEgaURCAFdWgKpPwgEgSAQBIJAEAgCK0MgBHRlAk93g0AQCAJBIAgEgSCwNAIhoEtLIPUHgSAQBIJAEAgCQWBlCISArkzg6W4QCAJBIAgEgSAQBJZGIAR0aQmk/iAQBIJAEAgCQSAIrAyBENCVCTzdDQJBIAgEgSAQBILA0giEgC4tgdQfBIJAEAgCQSAIBIGVIRACujKBp7tBIAgEgSAQBIJAEFgagRDQpSWQ+oNAEAgCQSAIBIEgsDIEQkBXJvB0NwgEgSAQBIJAEAgCSyMQArq0BFJ/EAgCQSAIBIEgEARWhkAI6MoEnu4GgSAQBIJAEAgCQWBpBEJAl5ZA6g8CQSAIBIEgEASCwMoQCAFdmcDT3SAQBIJAEAgCQSAILI1ACOjSEkj9QSAIBIEgEASCQBBYGQIhoCsTeLobBIJAEAgCQSAIBIGlEQgBXVoCqT8IBIEgEASCQBAIAitDIAR0ZQJPd4NAEAgCQSAIBIEgsDQCIaBLSyD1B4EgEASCQBAIAkFgZQj8P8Q7yeMA0Yf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U:\Stage\Thesis\q_fre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53" y="1800225"/>
            <a:ext cx="8363770" cy="62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88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3" y="1382357"/>
            <a:ext cx="4937178" cy="7020000"/>
          </a:xfrm>
        </p:spPr>
        <p:txBody>
          <a:bodyPr/>
          <a:lstStyle/>
          <a:p>
            <a:r>
              <a:rPr lang="en-US" dirty="0" smtClean="0"/>
              <a:t>First: non-spinning case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Mass shedding caused by tidal disruption </a:t>
            </a:r>
            <a:r>
              <a:rPr lang="en-US" dirty="0" smtClean="0">
                <a:sym typeface="Wingdings" panose="05000000000000000000" pitchFamily="2" charset="2"/>
              </a:rPr>
              <a:t> lower angular frequency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Frequency increases for higher Q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Slope more linear for higher tidal deformability  ISCO</a:t>
            </a:r>
            <a:endParaRPr lang="en-US" dirty="0" smtClean="0"/>
          </a:p>
        </p:txBody>
      </p:sp>
      <p:pic>
        <p:nvPicPr>
          <p:cNvPr id="5122" name="Picture 2" descr="U:\Stage\Thesis\q_fr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58" y="697230"/>
            <a:ext cx="9754446" cy="7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5309" y="697230"/>
            <a:ext cx="790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Small radius						       big radius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126980" y="968990"/>
            <a:ext cx="37261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79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U:\Stage\Thesis\q_freq_B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57" y="697230"/>
            <a:ext cx="9754447" cy="7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5309" y="697230"/>
            <a:ext cx="790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Small radius						       big radius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126980" y="968990"/>
            <a:ext cx="37261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00733" y="1220450"/>
            <a:ext cx="4937178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609951" indent="-609951" algn="l" defTabSz="866215" rtl="0" eaLnBrk="1" fontAlgn="base" hangingPunct="1">
              <a:lnSpc>
                <a:spcPct val="100000"/>
              </a:lnSpc>
              <a:spcBef>
                <a:spcPts val="2001"/>
              </a:spcBef>
              <a:spcAft>
                <a:spcPct val="0"/>
              </a:spcAft>
              <a:buFont typeface="Arial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2611" indent="-457463" algn="l" defTabSz="866215" rtl="0" eaLnBrk="1" fontAlgn="base" hangingPunct="1">
              <a:lnSpc>
                <a:spcPct val="90000"/>
              </a:lnSpc>
              <a:spcBef>
                <a:spcPts val="2001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7364" indent="-457463" algn="l" defTabSz="866215" rtl="0" eaLnBrk="1" fontAlgn="base" hangingPunct="1">
              <a:lnSpc>
                <a:spcPct val="90000"/>
              </a:lnSpc>
              <a:spcBef>
                <a:spcPts val="1334"/>
              </a:spcBef>
              <a:spcAft>
                <a:spcPct val="0"/>
              </a:spcAft>
              <a:buFont typeface="Helvetica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06268" indent="-381219" algn="l" defTabSz="866215" rtl="0" eaLnBrk="1" fontAlgn="base" hangingPunct="1">
              <a:lnSpc>
                <a:spcPct val="90000"/>
              </a:lnSpc>
              <a:spcBef>
                <a:spcPts val="1334"/>
              </a:spcBef>
              <a:spcAft>
                <a:spcPct val="0"/>
              </a:spcAft>
              <a:buFont typeface="Helvetica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21021" indent="-381219" algn="l" defTabSz="866215" rtl="0" eaLnBrk="1" fontAlgn="base" hangingPunct="1">
              <a:lnSpc>
                <a:spcPct val="90000"/>
              </a:lnSpc>
              <a:spcBef>
                <a:spcPts val="1334"/>
              </a:spcBef>
              <a:spcAft>
                <a:spcPct val="0"/>
              </a:spcAft>
              <a:buFont typeface="Helvetica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71430" indent="-433767" algn="l" defTabSz="867533" rtl="0" eaLnBrk="1" latinLnBrk="0" hangingPunct="1">
              <a:spcBef>
                <a:spcPct val="20000"/>
              </a:spcBef>
              <a:buFont typeface="Arial"/>
              <a:buChar char="•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38962" indent="-433767" algn="l" defTabSz="867533" rtl="0" eaLnBrk="1" latinLnBrk="0" hangingPunct="1">
              <a:spcBef>
                <a:spcPct val="20000"/>
              </a:spcBef>
              <a:buFont typeface="Arial"/>
              <a:buChar char="•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06495" indent="-433767" algn="l" defTabSz="867533" rtl="0" eaLnBrk="1" latinLnBrk="0" hangingPunct="1">
              <a:spcBef>
                <a:spcPct val="20000"/>
              </a:spcBef>
              <a:buFont typeface="Arial"/>
              <a:buChar char="•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74027" indent="-433767" algn="l" defTabSz="867533" rtl="0" eaLnBrk="1" latinLnBrk="0" hangingPunct="1">
              <a:spcBef>
                <a:spcPct val="20000"/>
              </a:spcBef>
              <a:buFont typeface="Arial"/>
              <a:buChar char="•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Added BH-BH data</a:t>
            </a:r>
          </a:p>
          <a:p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Important differences:</a:t>
            </a:r>
          </a:p>
          <a:p>
            <a:pPr>
              <a:buFontTx/>
              <a:buChar char="-"/>
            </a:pPr>
            <a:r>
              <a:rPr lang="en-US" dirty="0" smtClean="0"/>
              <a:t>No mass shedding</a:t>
            </a:r>
          </a:p>
          <a:p>
            <a:pPr>
              <a:buFontTx/>
              <a:buChar char="-"/>
            </a:pPr>
            <a:r>
              <a:rPr lang="en-US" dirty="0" smtClean="0"/>
              <a:t>Lower frequency for higher Q</a:t>
            </a:r>
          </a:p>
        </p:txBody>
      </p:sp>
    </p:spTree>
    <p:extLst>
      <p:ext uri="{BB962C8B-B14F-4D97-AF65-F5344CB8AC3E}">
        <p14:creationId xmlns:p14="http://schemas.microsoft.com/office/powerpoint/2010/main" val="2796563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dirty="0" smtClean="0"/>
              <a:t>Innermost </a:t>
            </a:r>
            <a:r>
              <a:rPr lang="nl-NL" sz="5400" dirty="0" err="1" smtClean="0"/>
              <a:t>Stable</a:t>
            </a:r>
            <a:r>
              <a:rPr lang="nl-NL" sz="5400" dirty="0" smtClean="0"/>
              <a:t> </a:t>
            </a:r>
            <a:r>
              <a:rPr lang="nl-NL" sz="5400" dirty="0" err="1" smtClean="0"/>
              <a:t>Circular</a:t>
            </a:r>
            <a:r>
              <a:rPr lang="nl-NL" sz="5400" dirty="0" smtClean="0"/>
              <a:t> </a:t>
            </a:r>
            <a:r>
              <a:rPr lang="nl-NL" sz="5400" dirty="0" err="1" smtClean="0"/>
              <a:t>Orbit</a:t>
            </a:r>
            <a:r>
              <a:rPr lang="nl-NL" sz="5400" dirty="0" smtClean="0"/>
              <a:t> (ISCO)</a:t>
            </a:r>
            <a:endParaRPr lang="nl-NL" sz="5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Critical point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merger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 smtClean="0"/>
          </a:p>
          <a:p>
            <a:r>
              <a:rPr lang="nl-NL" dirty="0" smtClean="0"/>
              <a:t>Idea: The ISCO is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boundary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seperates</a:t>
            </a:r>
            <a:r>
              <a:rPr lang="nl-NL" dirty="0" smtClean="0"/>
              <a:t> </a:t>
            </a:r>
            <a:r>
              <a:rPr lang="nl-NL" dirty="0" err="1" smtClean="0"/>
              <a:t>ringdown</a:t>
            </a:r>
            <a:r>
              <a:rPr lang="nl-NL" dirty="0" smtClean="0"/>
              <a:t> or no </a:t>
            </a:r>
            <a:r>
              <a:rPr lang="nl-NL" dirty="0" err="1" smtClean="0"/>
              <a:t>ringdown</a:t>
            </a:r>
            <a:r>
              <a:rPr lang="nl-NL" dirty="0" smtClean="0"/>
              <a:t> systems </a:t>
            </a:r>
            <a:r>
              <a:rPr lang="nl-NL" dirty="0" err="1" smtClean="0"/>
              <a:t>depending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tidal</a:t>
            </a:r>
            <a:r>
              <a:rPr lang="nl-NL" dirty="0" smtClean="0"/>
              <a:t> </a:t>
            </a:r>
            <a:r>
              <a:rPr lang="nl-NL" dirty="0" err="1" smtClean="0"/>
              <a:t>deformability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neutron star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ISCO </a:t>
            </a:r>
            <a:r>
              <a:rPr lang="nl-NL" dirty="0" err="1" smtClean="0">
                <a:sym typeface="Wingdings" panose="05000000000000000000" pitchFamily="2" charset="2"/>
              </a:rPr>
              <a:t>calculated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for</a:t>
            </a:r>
            <a:r>
              <a:rPr lang="nl-NL" dirty="0" smtClean="0">
                <a:sym typeface="Wingdings" panose="05000000000000000000" pitchFamily="2" charset="2"/>
              </a:rPr>
              <a:t> a </a:t>
            </a:r>
            <a:r>
              <a:rPr lang="nl-NL" dirty="0" err="1" smtClean="0">
                <a:sym typeface="Wingdings" panose="05000000000000000000" pitchFamily="2" charset="2"/>
              </a:rPr>
              <a:t>binary</a:t>
            </a:r>
            <a:r>
              <a:rPr lang="nl-NL" dirty="0" smtClean="0">
                <a:sym typeface="Wingdings" panose="05000000000000000000" pitchFamily="2" charset="2"/>
              </a:rPr>
              <a:t> system </a:t>
            </a:r>
            <a:r>
              <a:rPr lang="nl-NL" dirty="0" err="1" smtClean="0">
                <a:sym typeface="Wingdings" panose="05000000000000000000" pitchFamily="2" charset="2"/>
              </a:rPr>
              <a:t>by</a:t>
            </a:r>
            <a:r>
              <a:rPr lang="nl-NL" dirty="0" smtClean="0">
                <a:sym typeface="Wingdings" panose="05000000000000000000" pitchFamily="2" charset="2"/>
              </a:rPr>
              <a:t> Tanja </a:t>
            </a:r>
            <a:r>
              <a:rPr lang="nl-NL" dirty="0" err="1" smtClean="0">
                <a:sym typeface="Wingdings" panose="05000000000000000000" pitchFamily="2" charset="2"/>
              </a:rPr>
              <a:t>Hinderer</a:t>
            </a:r>
            <a:endParaRPr lang="nl-NL" dirty="0" smtClean="0"/>
          </a:p>
        </p:txBody>
      </p:sp>
      <p:pic>
        <p:nvPicPr>
          <p:cNvPr id="6" name="Picture 2" descr="U:\Stage\Thesis\ringdown_pl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15" y="1038330"/>
            <a:ext cx="10375558" cy="7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U:\Stage\Thesis\groningen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252095"/>
            <a:ext cx="10980923" cy="82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73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ENG_Algemeen" id="{C4BC0974-6AE3-3E49-A5B8-0DA2E75FF499}" vid="{0610C197-D2CE-F742-808A-4203E95CFBE9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ENG_Algemeen" id="{C4BC0974-6AE3-3E49-A5B8-0DA2E75FF499}" vid="{517056A0-CF55-7C43-983E-1F57EB9600F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RU_PPT_ENG_Algemeen</Template>
  <TotalTime>182</TotalTime>
  <Words>341</Words>
  <Application>Microsoft Macintosh PowerPoint</Application>
  <PresentationFormat>Custom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Wingdings</vt:lpstr>
      <vt:lpstr>1_Basis NL</vt:lpstr>
      <vt:lpstr>Titel NL</vt:lpstr>
      <vt:lpstr>Predicting gravitational waves for neutron star – black hole systems</vt:lpstr>
      <vt:lpstr>Motivation</vt:lpstr>
      <vt:lpstr>Neutron star – black hole systems</vt:lpstr>
      <vt:lpstr>PowerPoint Presentation</vt:lpstr>
      <vt:lpstr>Frequency at the maximum amplitude</vt:lpstr>
      <vt:lpstr>PowerPoint Presentation</vt:lpstr>
      <vt:lpstr>PowerPoint Presentation</vt:lpstr>
      <vt:lpstr>Innermost Stable Circular Orbit (ISCO)</vt:lpstr>
      <vt:lpstr>PowerPoint Presentation</vt:lpstr>
      <vt:lpstr>Predicting the frequency</vt:lpstr>
      <vt:lpstr>PowerPoint Presentation</vt:lpstr>
      <vt:lpstr>Nonzero black hole spin</vt:lpstr>
      <vt:lpstr>Prediction for the spinning case</vt:lpstr>
      <vt:lpstr>Conclusion &amp; further research</vt:lpstr>
    </vt:vector>
  </TitlesOfParts>
  <Company>Radboud Universiteit Nijmegen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Kramer, I.J. (Ilja)</dc:creator>
  <cp:lastModifiedBy>Chris Van Den Broeck</cp:lastModifiedBy>
  <cp:revision>21</cp:revision>
  <cp:lastPrinted>2017-01-24T09:58:55Z</cp:lastPrinted>
  <dcterms:created xsi:type="dcterms:W3CDTF">2017-03-20T08:02:45Z</dcterms:created>
  <dcterms:modified xsi:type="dcterms:W3CDTF">2018-05-29T11:36:20Z</dcterms:modified>
</cp:coreProperties>
</file>